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0"/>
  </p:notesMasterIdLst>
  <p:sldIdLst>
    <p:sldId id="267" r:id="rId5"/>
    <p:sldId id="268" r:id="rId6"/>
    <p:sldId id="283" r:id="rId7"/>
    <p:sldId id="293" r:id="rId8"/>
    <p:sldId id="282" r:id="rId9"/>
    <p:sldId id="256" r:id="rId10"/>
    <p:sldId id="292" r:id="rId11"/>
    <p:sldId id="275" r:id="rId12"/>
    <p:sldId id="288" r:id="rId13"/>
    <p:sldId id="290" r:id="rId14"/>
    <p:sldId id="291" r:id="rId15"/>
    <p:sldId id="289" r:id="rId16"/>
    <p:sldId id="269" r:id="rId17"/>
    <p:sldId id="278" r:id="rId18"/>
    <p:sldId id="266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나눔바른고딕" panose="020B0604020202020204" charset="-127"/>
      <p:regular r:id="rId23"/>
    </p:embeddedFont>
    <p:embeddedFont>
      <p:font typeface="KoPubWorldDotum Bold" panose="00000800000000000000" pitchFamily="2" charset="-127"/>
      <p:bold r:id="rId24"/>
    </p:embeddedFont>
    <p:embeddedFont>
      <p:font typeface="KoPubWorldDotum Light" panose="00000300000000000000" pitchFamily="2" charset="-127"/>
      <p:regular r:id="rId25"/>
    </p:embeddedFont>
    <p:embeddedFont>
      <p:font typeface="KoPubWorldDotum Medium" panose="00000600000000000000" pitchFamily="2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종혁" initials="박" lastIdx="2" clrIdx="0">
    <p:extLst>
      <p:ext uri="{19B8F6BF-5375-455C-9EA6-DF929625EA0E}">
        <p15:presenceInfo xmlns:p15="http://schemas.microsoft.com/office/powerpoint/2012/main" userId="S::yhjpark123@inu.ac.kr::9a5a0167-184b-4d0d-9c4f-b8356950dc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B39"/>
    <a:srgbClr val="425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CB0B7E-4C09-4B77-A227-115D3EA630FC}" v="298" dt="2021-03-09T14:30:48.0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7" autoAdjust="0"/>
    <p:restoredTop sz="81793" autoAdjust="0"/>
  </p:normalViewPr>
  <p:slideViewPr>
    <p:cSldViewPr snapToGrid="0">
      <p:cViewPr varScale="1">
        <p:scale>
          <a:sx n="76" d="100"/>
          <a:sy n="76" d="100"/>
        </p:scale>
        <p:origin x="7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종혁" userId="9a5a0167-184b-4d0d-9c4f-b8356950dc1b" providerId="ADAL" clId="{F61EB12B-94C9-4298-B2C7-BD4D53AE5F4C}"/>
    <pc:docChg chg="undo custSel addSld delSld modSld sldOrd">
      <pc:chgData name="박종혁" userId="9a5a0167-184b-4d0d-9c4f-b8356950dc1b" providerId="ADAL" clId="{F61EB12B-94C9-4298-B2C7-BD4D53AE5F4C}" dt="2021-03-08T13:14:47.895" v="1730" actId="1076"/>
      <pc:docMkLst>
        <pc:docMk/>
      </pc:docMkLst>
      <pc:sldChg chg="del">
        <pc:chgData name="박종혁" userId="9a5a0167-184b-4d0d-9c4f-b8356950dc1b" providerId="ADAL" clId="{F61EB12B-94C9-4298-B2C7-BD4D53AE5F4C}" dt="2021-03-08T13:05:14.374" v="1034" actId="47"/>
        <pc:sldMkLst>
          <pc:docMk/>
          <pc:sldMk cId="1554334487" sldId="261"/>
        </pc:sldMkLst>
      </pc:sldChg>
      <pc:sldChg chg="del">
        <pc:chgData name="박종혁" userId="9a5a0167-184b-4d0d-9c4f-b8356950dc1b" providerId="ADAL" clId="{F61EB12B-94C9-4298-B2C7-BD4D53AE5F4C}" dt="2021-03-08T13:11:48.783" v="1561" actId="47"/>
        <pc:sldMkLst>
          <pc:docMk/>
          <pc:sldMk cId="2145850864" sldId="262"/>
        </pc:sldMkLst>
      </pc:sldChg>
      <pc:sldChg chg="addSp delSp modSp mod">
        <pc:chgData name="박종혁" userId="9a5a0167-184b-4d0d-9c4f-b8356950dc1b" providerId="ADAL" clId="{F61EB12B-94C9-4298-B2C7-BD4D53AE5F4C}" dt="2021-03-08T13:13:22.861" v="1726" actId="14100"/>
        <pc:sldMkLst>
          <pc:docMk/>
          <pc:sldMk cId="1209940334" sldId="266"/>
        </pc:sldMkLst>
        <pc:spChg chg="add mod">
          <ac:chgData name="박종혁" userId="9a5a0167-184b-4d0d-9c4f-b8356950dc1b" providerId="ADAL" clId="{F61EB12B-94C9-4298-B2C7-BD4D53AE5F4C}" dt="2021-03-08T13:13:22.861" v="1726" actId="14100"/>
          <ac:spMkLst>
            <pc:docMk/>
            <pc:sldMk cId="1209940334" sldId="266"/>
            <ac:spMk id="3" creationId="{33F93FA6-BB88-4E84-9B66-8BF89553A68F}"/>
          </ac:spMkLst>
        </pc:spChg>
        <pc:spChg chg="del mod">
          <ac:chgData name="박종혁" userId="9a5a0167-184b-4d0d-9c4f-b8356950dc1b" providerId="ADAL" clId="{F61EB12B-94C9-4298-B2C7-BD4D53AE5F4C}" dt="2021-03-08T13:11:30.212" v="1542" actId="478"/>
          <ac:spMkLst>
            <pc:docMk/>
            <pc:sldMk cId="1209940334" sldId="266"/>
            <ac:spMk id="6" creationId="{62D01A60-CBD7-4FA1-AC6D-AC0A619AE745}"/>
          </ac:spMkLst>
        </pc:spChg>
      </pc:sldChg>
      <pc:sldChg chg="modSp mod">
        <pc:chgData name="박종혁" userId="9a5a0167-184b-4d0d-9c4f-b8356950dc1b" providerId="ADAL" clId="{F61EB12B-94C9-4298-B2C7-BD4D53AE5F4C}" dt="2021-03-08T13:14:47.895" v="1730" actId="1076"/>
        <pc:sldMkLst>
          <pc:docMk/>
          <pc:sldMk cId="863805487" sldId="268"/>
        </pc:sldMkLst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2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3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4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12" creationId="{B51C161F-544D-4920-A99A-9299E2752D33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13" creationId="{F568DE3E-819E-4BA2-BC47-3D61FE0FE386}"/>
          </ac:spMkLst>
        </pc:spChg>
        <pc:spChg chg="mod">
          <ac:chgData name="박종혁" userId="9a5a0167-184b-4d0d-9c4f-b8356950dc1b" providerId="ADAL" clId="{F61EB12B-94C9-4298-B2C7-BD4D53AE5F4C}" dt="2021-03-08T13:14:47.895" v="1730" actId="1076"/>
          <ac:spMkLst>
            <pc:docMk/>
            <pc:sldMk cId="863805487" sldId="268"/>
            <ac:spMk id="15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58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59" creationId="{00000000-0000-0000-0000-000000000000}"/>
          </ac:spMkLst>
        </pc:spChg>
        <pc:spChg chg="mod">
          <ac:chgData name="박종혁" userId="9a5a0167-184b-4d0d-9c4f-b8356950dc1b" providerId="ADAL" clId="{F61EB12B-94C9-4298-B2C7-BD4D53AE5F4C}" dt="2021-03-08T13:14:44.132" v="1729" actId="1076"/>
          <ac:spMkLst>
            <pc:docMk/>
            <pc:sldMk cId="863805487" sldId="268"/>
            <ac:spMk id="61" creationId="{00000000-0000-0000-0000-000000000000}"/>
          </ac:spMkLst>
        </pc:spChg>
        <pc:cxnChg chg="mod">
          <ac:chgData name="박종혁" userId="9a5a0167-184b-4d0d-9c4f-b8356950dc1b" providerId="ADAL" clId="{F61EB12B-94C9-4298-B2C7-BD4D53AE5F4C}" dt="2021-03-08T13:14:44.132" v="1729" actId="1076"/>
          <ac:cxnSpMkLst>
            <pc:docMk/>
            <pc:sldMk cId="863805487" sldId="268"/>
            <ac:cxnSpMk id="14" creationId="{4CA67DC3-4321-40C7-9604-D9DCB2DE8E12}"/>
          </ac:cxnSpMkLst>
        </pc:cxnChg>
      </pc:sldChg>
      <pc:sldChg chg="del">
        <pc:chgData name="박종혁" userId="9a5a0167-184b-4d0d-9c4f-b8356950dc1b" providerId="ADAL" clId="{F61EB12B-94C9-4298-B2C7-BD4D53AE5F4C}" dt="2021-03-08T13:05:11.708" v="1033" actId="47"/>
        <pc:sldMkLst>
          <pc:docMk/>
          <pc:sldMk cId="1402051360" sldId="273"/>
        </pc:sldMkLst>
      </pc:sldChg>
      <pc:sldChg chg="modSp mod">
        <pc:chgData name="박종혁" userId="9a5a0167-184b-4d0d-9c4f-b8356950dc1b" providerId="ADAL" clId="{F61EB12B-94C9-4298-B2C7-BD4D53AE5F4C}" dt="2021-03-08T13:08:32.398" v="1498"/>
        <pc:sldMkLst>
          <pc:docMk/>
          <pc:sldMk cId="2668978311" sldId="275"/>
        </pc:sldMkLst>
        <pc:spChg chg="mod">
          <ac:chgData name="박종혁" userId="9a5a0167-184b-4d0d-9c4f-b8356950dc1b" providerId="ADAL" clId="{F61EB12B-94C9-4298-B2C7-BD4D53AE5F4C}" dt="2021-03-08T13:08:32.398" v="1498"/>
          <ac:spMkLst>
            <pc:docMk/>
            <pc:sldMk cId="2668978311" sldId="275"/>
            <ac:spMk id="12" creationId="{6726DE73-8707-4BD7-A2C2-CE464CDC8924}"/>
          </ac:spMkLst>
        </pc:spChg>
      </pc:sldChg>
      <pc:sldChg chg="del">
        <pc:chgData name="박종혁" userId="9a5a0167-184b-4d0d-9c4f-b8356950dc1b" providerId="ADAL" clId="{F61EB12B-94C9-4298-B2C7-BD4D53AE5F4C}" dt="2021-03-08T13:11:58.881" v="1564" actId="47"/>
        <pc:sldMkLst>
          <pc:docMk/>
          <pc:sldMk cId="2960037567" sldId="276"/>
        </pc:sldMkLst>
      </pc:sldChg>
      <pc:sldChg chg="modSp del mod">
        <pc:chgData name="박종혁" userId="9a5a0167-184b-4d0d-9c4f-b8356950dc1b" providerId="ADAL" clId="{F61EB12B-94C9-4298-B2C7-BD4D53AE5F4C}" dt="2021-03-08T13:08:50.065" v="1501" actId="47"/>
        <pc:sldMkLst>
          <pc:docMk/>
          <pc:sldMk cId="3200505937" sldId="277"/>
        </pc:sldMkLst>
        <pc:spChg chg="mod">
          <ac:chgData name="박종혁" userId="9a5a0167-184b-4d0d-9c4f-b8356950dc1b" providerId="ADAL" clId="{F61EB12B-94C9-4298-B2C7-BD4D53AE5F4C}" dt="2021-03-08T13:05:39.414" v="1042" actId="20577"/>
          <ac:spMkLst>
            <pc:docMk/>
            <pc:sldMk cId="3200505937" sldId="277"/>
            <ac:spMk id="11" creationId="{737A148D-F2CF-45EA-B21B-A13B4537AFA6}"/>
          </ac:spMkLst>
        </pc:spChg>
      </pc:sldChg>
      <pc:sldChg chg="del">
        <pc:chgData name="박종혁" userId="9a5a0167-184b-4d0d-9c4f-b8356950dc1b" providerId="ADAL" clId="{F61EB12B-94C9-4298-B2C7-BD4D53AE5F4C}" dt="2021-03-08T13:11:57.335" v="1563" actId="47"/>
        <pc:sldMkLst>
          <pc:docMk/>
          <pc:sldMk cId="984182951" sldId="278"/>
        </pc:sldMkLst>
      </pc:sldChg>
      <pc:sldChg chg="del">
        <pc:chgData name="박종혁" userId="9a5a0167-184b-4d0d-9c4f-b8356950dc1b" providerId="ADAL" clId="{F61EB12B-94C9-4298-B2C7-BD4D53AE5F4C}" dt="2021-03-08T13:11:48.032" v="1560" actId="47"/>
        <pc:sldMkLst>
          <pc:docMk/>
          <pc:sldMk cId="592142367" sldId="279"/>
        </pc:sldMkLst>
      </pc:sldChg>
      <pc:sldChg chg="del">
        <pc:chgData name="박종혁" userId="9a5a0167-184b-4d0d-9c4f-b8356950dc1b" providerId="ADAL" clId="{F61EB12B-94C9-4298-B2C7-BD4D53AE5F4C}" dt="2021-03-08T13:11:47.191" v="1559" actId="47"/>
        <pc:sldMkLst>
          <pc:docMk/>
          <pc:sldMk cId="2777412500" sldId="280"/>
        </pc:sldMkLst>
      </pc:sldChg>
      <pc:sldChg chg="del">
        <pc:chgData name="박종혁" userId="9a5a0167-184b-4d0d-9c4f-b8356950dc1b" providerId="ADAL" clId="{F61EB12B-94C9-4298-B2C7-BD4D53AE5F4C}" dt="2021-03-08T13:11:51.477" v="1562" actId="47"/>
        <pc:sldMkLst>
          <pc:docMk/>
          <pc:sldMk cId="1493397474" sldId="281"/>
        </pc:sldMkLst>
      </pc:sldChg>
      <pc:sldChg chg="addSp modSp mod modNotesTx">
        <pc:chgData name="박종혁" userId="9a5a0167-184b-4d0d-9c4f-b8356950dc1b" providerId="ADAL" clId="{F61EB12B-94C9-4298-B2C7-BD4D53AE5F4C}" dt="2021-03-08T13:08:23.439" v="1482" actId="20577"/>
        <pc:sldMkLst>
          <pc:docMk/>
          <pc:sldMk cId="737501246" sldId="288"/>
        </pc:sldMkLst>
        <pc:spChg chg="mod">
          <ac:chgData name="박종혁" userId="9a5a0167-184b-4d0d-9c4f-b8356950dc1b" providerId="ADAL" clId="{F61EB12B-94C9-4298-B2C7-BD4D53AE5F4C}" dt="2021-03-08T13:05:07.217" v="1032"/>
          <ac:spMkLst>
            <pc:docMk/>
            <pc:sldMk cId="737501246" sldId="288"/>
            <ac:spMk id="10" creationId="{8DDAD5F5-53A0-4807-835A-BCDC581C3F43}"/>
          </ac:spMkLst>
        </pc:spChg>
        <pc:spChg chg="mod">
          <ac:chgData name="박종혁" userId="9a5a0167-184b-4d0d-9c4f-b8356950dc1b" providerId="ADAL" clId="{F61EB12B-94C9-4298-B2C7-BD4D53AE5F4C}" dt="2021-03-08T13:08:23.439" v="1482" actId="20577"/>
          <ac:spMkLst>
            <pc:docMk/>
            <pc:sldMk cId="737501246" sldId="288"/>
            <ac:spMk id="12" creationId="{6726DE73-8707-4BD7-A2C2-CE464CDC8924}"/>
          </ac:spMkLst>
        </pc:spChg>
        <pc:picChg chg="add mod">
          <ac:chgData name="박종혁" userId="9a5a0167-184b-4d0d-9c4f-b8356950dc1b" providerId="ADAL" clId="{F61EB12B-94C9-4298-B2C7-BD4D53AE5F4C}" dt="2021-03-08T13:00:51.178" v="1" actId="1076"/>
          <ac:picMkLst>
            <pc:docMk/>
            <pc:sldMk cId="737501246" sldId="288"/>
            <ac:picMk id="3" creationId="{1B8E7D2E-8DA4-498B-B0B1-C1A7914730D9}"/>
          </ac:picMkLst>
        </pc:picChg>
      </pc:sldChg>
      <pc:sldChg chg="modSp add mod ord setBg">
        <pc:chgData name="박종혁" userId="9a5a0167-184b-4d0d-9c4f-b8356950dc1b" providerId="ADAL" clId="{F61EB12B-94C9-4298-B2C7-BD4D53AE5F4C}" dt="2021-03-08T13:13:05.042" v="1723" actId="1076"/>
        <pc:sldMkLst>
          <pc:docMk/>
          <pc:sldMk cId="996597301" sldId="289"/>
        </pc:sldMkLst>
        <pc:spChg chg="mod">
          <ac:chgData name="박종혁" userId="9a5a0167-184b-4d0d-9c4f-b8356950dc1b" providerId="ADAL" clId="{F61EB12B-94C9-4298-B2C7-BD4D53AE5F4C}" dt="2021-03-08T13:06:10.220" v="1074" actId="20577"/>
          <ac:spMkLst>
            <pc:docMk/>
            <pc:sldMk cId="996597301" sldId="289"/>
            <ac:spMk id="13" creationId="{C9B76AD7-C165-4727-A932-EAEAF615826C}"/>
          </ac:spMkLst>
        </pc:spChg>
        <pc:spChg chg="mod">
          <ac:chgData name="박종혁" userId="9a5a0167-184b-4d0d-9c4f-b8356950dc1b" providerId="ADAL" clId="{F61EB12B-94C9-4298-B2C7-BD4D53AE5F4C}" dt="2021-03-08T13:13:05.042" v="1723" actId="1076"/>
          <ac:spMkLst>
            <pc:docMk/>
            <pc:sldMk cId="996597301" sldId="289"/>
            <ac:spMk id="14" creationId="{8A4DC5EB-754A-4126-895A-AF49DAB42ABF}"/>
          </ac:spMkLst>
        </pc:spChg>
      </pc:sldChg>
      <pc:sldChg chg="delSp modSp add mod ord setBg">
        <pc:chgData name="박종혁" userId="9a5a0167-184b-4d0d-9c4f-b8356950dc1b" providerId="ADAL" clId="{F61EB12B-94C9-4298-B2C7-BD4D53AE5F4C}" dt="2021-03-08T13:08:44.641" v="1499"/>
        <pc:sldMkLst>
          <pc:docMk/>
          <pc:sldMk cId="3625298836" sldId="290"/>
        </pc:sldMkLst>
        <pc:spChg chg="mod">
          <ac:chgData name="박종혁" userId="9a5a0167-184b-4d0d-9c4f-b8356950dc1b" providerId="ADAL" clId="{F61EB12B-94C9-4298-B2C7-BD4D53AE5F4C}" dt="2021-03-08T13:06:28.144" v="1106" actId="20577"/>
          <ac:spMkLst>
            <pc:docMk/>
            <pc:sldMk cId="3625298836" sldId="290"/>
            <ac:spMk id="13" creationId="{C9B76AD7-C165-4727-A932-EAEAF615826C}"/>
          </ac:spMkLst>
        </pc:spChg>
        <pc:spChg chg="del mod">
          <ac:chgData name="박종혁" userId="9a5a0167-184b-4d0d-9c4f-b8356950dc1b" providerId="ADAL" clId="{F61EB12B-94C9-4298-B2C7-BD4D53AE5F4C}" dt="2021-03-08T13:06:33.379" v="1109"/>
          <ac:spMkLst>
            <pc:docMk/>
            <pc:sldMk cId="3625298836" sldId="290"/>
            <ac:spMk id="14" creationId="{8A4DC5EB-754A-4126-895A-AF49DAB42ABF}"/>
          </ac:spMkLst>
        </pc:spChg>
      </pc:sldChg>
    </pc:docChg>
  </pc:docChgLst>
  <pc:docChgLst>
    <pc:chgData name="박종혁" userId="9a5a0167-184b-4d0d-9c4f-b8356950dc1b" providerId="ADAL" clId="{99CB0B7E-4C09-4B77-A227-115D3EA630FC}"/>
    <pc:docChg chg="undo custSel addSld delSld modSld sldOrd">
      <pc:chgData name="박종혁" userId="9a5a0167-184b-4d0d-9c4f-b8356950dc1b" providerId="ADAL" clId="{99CB0B7E-4C09-4B77-A227-115D3EA630FC}" dt="2021-03-09T14:30:48.018" v="4671"/>
      <pc:docMkLst>
        <pc:docMk/>
      </pc:docMkLst>
      <pc:sldChg chg="modSp mod modNotesTx">
        <pc:chgData name="박종혁" userId="9a5a0167-184b-4d0d-9c4f-b8356950dc1b" providerId="ADAL" clId="{99CB0B7E-4C09-4B77-A227-115D3EA630FC}" dt="2021-03-09T14:29:31.781" v="4632"/>
        <pc:sldMkLst>
          <pc:docMk/>
          <pc:sldMk cId="3225204452" sldId="256"/>
        </pc:sldMkLst>
        <pc:spChg chg="mod">
          <ac:chgData name="박종혁" userId="9a5a0167-184b-4d0d-9c4f-b8356950dc1b" providerId="ADAL" clId="{99CB0B7E-4C09-4B77-A227-115D3EA630FC}" dt="2021-03-09T14:28:42.478" v="4629" actId="207"/>
          <ac:spMkLst>
            <pc:docMk/>
            <pc:sldMk cId="3225204452" sldId="256"/>
            <ac:spMk id="8" creationId="{8576E1F4-3A6B-4661-838D-92C1582E26B3}"/>
          </ac:spMkLst>
        </pc:spChg>
        <pc:spChg chg="mod">
          <ac:chgData name="박종혁" userId="9a5a0167-184b-4d0d-9c4f-b8356950dc1b" providerId="ADAL" clId="{99CB0B7E-4C09-4B77-A227-115D3EA630FC}" dt="2021-03-09T14:28:42.478" v="4629" actId="207"/>
          <ac:spMkLst>
            <pc:docMk/>
            <pc:sldMk cId="3225204452" sldId="256"/>
            <ac:spMk id="37" creationId="{17AA35C6-D79D-4455-9580-53FC2B41C7AF}"/>
          </ac:spMkLst>
        </pc:spChg>
        <pc:spChg chg="mod">
          <ac:chgData name="박종혁" userId="9a5a0167-184b-4d0d-9c4f-b8356950dc1b" providerId="ADAL" clId="{99CB0B7E-4C09-4B77-A227-115D3EA630FC}" dt="2021-03-09T14:28:36.864" v="4628" actId="207"/>
          <ac:spMkLst>
            <pc:docMk/>
            <pc:sldMk cId="3225204452" sldId="256"/>
            <ac:spMk id="80" creationId="{A1DB4641-2B90-43D6-B07A-CE784AF86CCD}"/>
          </ac:spMkLst>
        </pc:spChg>
        <pc:spChg chg="mod">
          <ac:chgData name="박종혁" userId="9a5a0167-184b-4d0d-9c4f-b8356950dc1b" providerId="ADAL" clId="{99CB0B7E-4C09-4B77-A227-115D3EA630FC}" dt="2021-03-09T14:28:42.478" v="4629" actId="207"/>
          <ac:spMkLst>
            <pc:docMk/>
            <pc:sldMk cId="3225204452" sldId="256"/>
            <ac:spMk id="83" creationId="{A2F10413-FC8F-4EFF-89E9-746B5B797AC0}"/>
          </ac:spMkLst>
        </pc:spChg>
        <pc:spChg chg="mod">
          <ac:chgData name="박종혁" userId="9a5a0167-184b-4d0d-9c4f-b8356950dc1b" providerId="ADAL" clId="{99CB0B7E-4C09-4B77-A227-115D3EA630FC}" dt="2021-03-09T14:28:42.478" v="4629" actId="207"/>
          <ac:spMkLst>
            <pc:docMk/>
            <pc:sldMk cId="3225204452" sldId="256"/>
            <ac:spMk id="100" creationId="{7DFC81DB-C1E5-46AB-A724-05912F2CB4D4}"/>
          </ac:spMkLst>
        </pc:spChg>
        <pc:spChg chg="mod">
          <ac:chgData name="박종혁" userId="9a5a0167-184b-4d0d-9c4f-b8356950dc1b" providerId="ADAL" clId="{99CB0B7E-4C09-4B77-A227-115D3EA630FC}" dt="2021-03-09T14:29:31.781" v="4632"/>
          <ac:spMkLst>
            <pc:docMk/>
            <pc:sldMk cId="3225204452" sldId="256"/>
            <ac:spMk id="115" creationId="{62256A10-73FD-4E34-A6FB-9458A1C4D4AE}"/>
          </ac:spMkLst>
        </pc:spChg>
      </pc:sldChg>
      <pc:sldChg chg="modSp mod">
        <pc:chgData name="박종혁" userId="9a5a0167-184b-4d0d-9c4f-b8356950dc1b" providerId="ADAL" clId="{99CB0B7E-4C09-4B77-A227-115D3EA630FC}" dt="2021-03-09T13:59:03.206" v="3945"/>
        <pc:sldMkLst>
          <pc:docMk/>
          <pc:sldMk cId="863805487" sldId="268"/>
        </pc:sldMkLst>
        <pc:spChg chg="mod">
          <ac:chgData name="박종혁" userId="9a5a0167-184b-4d0d-9c4f-b8356950dc1b" providerId="ADAL" clId="{99CB0B7E-4C09-4B77-A227-115D3EA630FC}" dt="2021-03-09T10:42:07.203" v="46"/>
          <ac:spMkLst>
            <pc:docMk/>
            <pc:sldMk cId="863805487" sldId="268"/>
            <ac:spMk id="4" creationId="{00000000-0000-0000-0000-000000000000}"/>
          </ac:spMkLst>
        </pc:spChg>
        <pc:spChg chg="mod">
          <ac:chgData name="박종혁" userId="9a5a0167-184b-4d0d-9c4f-b8356950dc1b" providerId="ADAL" clId="{99CB0B7E-4C09-4B77-A227-115D3EA630FC}" dt="2021-03-09T11:28:14.279" v="2942"/>
          <ac:spMkLst>
            <pc:docMk/>
            <pc:sldMk cId="863805487" sldId="268"/>
            <ac:spMk id="12" creationId="{B51C161F-544D-4920-A99A-9299E2752D33}"/>
          </ac:spMkLst>
        </pc:spChg>
        <pc:spChg chg="mod">
          <ac:chgData name="박종혁" userId="9a5a0167-184b-4d0d-9c4f-b8356950dc1b" providerId="ADAL" clId="{99CB0B7E-4C09-4B77-A227-115D3EA630FC}" dt="2021-03-09T10:42:14.153" v="58" actId="20577"/>
          <ac:spMkLst>
            <pc:docMk/>
            <pc:sldMk cId="863805487" sldId="268"/>
            <ac:spMk id="13" creationId="{F568DE3E-819E-4BA2-BC47-3D61FE0FE386}"/>
          </ac:spMkLst>
        </pc:spChg>
        <pc:spChg chg="mod">
          <ac:chgData name="박종혁" userId="9a5a0167-184b-4d0d-9c4f-b8356950dc1b" providerId="ADAL" clId="{99CB0B7E-4C09-4B77-A227-115D3EA630FC}" dt="2021-03-09T13:59:03.206" v="3945"/>
          <ac:spMkLst>
            <pc:docMk/>
            <pc:sldMk cId="863805487" sldId="268"/>
            <ac:spMk id="61" creationId="{00000000-0000-0000-0000-000000000000}"/>
          </ac:spMkLst>
        </pc:spChg>
      </pc:sldChg>
      <pc:sldChg chg="modSp mod">
        <pc:chgData name="박종혁" userId="9a5a0167-184b-4d0d-9c4f-b8356950dc1b" providerId="ADAL" clId="{99CB0B7E-4C09-4B77-A227-115D3EA630FC}" dt="2021-03-09T10:44:32.804" v="94" actId="1076"/>
        <pc:sldMkLst>
          <pc:docMk/>
          <pc:sldMk cId="268174642" sldId="269"/>
        </pc:sldMkLst>
        <pc:spChg chg="mod">
          <ac:chgData name="박종혁" userId="9a5a0167-184b-4d0d-9c4f-b8356950dc1b" providerId="ADAL" clId="{99CB0B7E-4C09-4B77-A227-115D3EA630FC}" dt="2021-03-09T10:44:32.804" v="94" actId="1076"/>
          <ac:spMkLst>
            <pc:docMk/>
            <pc:sldMk cId="268174642" sldId="269"/>
            <ac:spMk id="7" creationId="{00000000-0000-0000-0000-000000000000}"/>
          </ac:spMkLst>
        </pc:spChg>
      </pc:sldChg>
      <pc:sldChg chg="ord">
        <pc:chgData name="박종혁" userId="9a5a0167-184b-4d0d-9c4f-b8356950dc1b" providerId="ADAL" clId="{99CB0B7E-4C09-4B77-A227-115D3EA630FC}" dt="2021-03-09T10:45:01.495" v="96"/>
        <pc:sldMkLst>
          <pc:docMk/>
          <pc:sldMk cId="2668978311" sldId="275"/>
        </pc:sldMkLst>
      </pc:sldChg>
      <pc:sldChg chg="addSp delSp modSp add mod setBg modNotesTx">
        <pc:chgData name="박종혁" userId="9a5a0167-184b-4d0d-9c4f-b8356950dc1b" providerId="ADAL" clId="{99CB0B7E-4C09-4B77-A227-115D3EA630FC}" dt="2021-03-09T14:30:48.018" v="4671"/>
        <pc:sldMkLst>
          <pc:docMk/>
          <pc:sldMk cId="984182951" sldId="278"/>
        </pc:sldMkLst>
        <pc:spChg chg="del mod">
          <ac:chgData name="박종혁" userId="9a5a0167-184b-4d0d-9c4f-b8356950dc1b" providerId="ADAL" clId="{99CB0B7E-4C09-4B77-A227-115D3EA630FC}" dt="2021-03-09T11:15:29.065" v="1810" actId="478"/>
          <ac:spMkLst>
            <pc:docMk/>
            <pc:sldMk cId="984182951" sldId="278"/>
            <ac:spMk id="2" creationId="{DB3D591A-1FAA-4EC5-9AE1-76560F8AAAD3}"/>
          </ac:spMkLst>
        </pc:spChg>
        <pc:spChg chg="mod">
          <ac:chgData name="박종혁" userId="9a5a0167-184b-4d0d-9c4f-b8356950dc1b" providerId="ADAL" clId="{99CB0B7E-4C09-4B77-A227-115D3EA630FC}" dt="2021-03-09T11:21:13.731" v="2020" actId="1076"/>
          <ac:spMkLst>
            <pc:docMk/>
            <pc:sldMk cId="984182951" sldId="278"/>
            <ac:spMk id="16" creationId="{92192C22-3743-4AB0-8743-FB96D0AE87C7}"/>
          </ac:spMkLst>
        </pc:spChg>
        <pc:spChg chg="del">
          <ac:chgData name="박종혁" userId="9a5a0167-184b-4d0d-9c4f-b8356950dc1b" providerId="ADAL" clId="{99CB0B7E-4C09-4B77-A227-115D3EA630FC}" dt="2021-03-09T11:07:09.055" v="1563" actId="478"/>
          <ac:spMkLst>
            <pc:docMk/>
            <pc:sldMk cId="984182951" sldId="278"/>
            <ac:spMk id="19" creationId="{37BFB509-3650-42EF-942A-DBB1875C0390}"/>
          </ac:spMkLst>
        </pc:spChg>
        <pc:spChg chg="del mod">
          <ac:chgData name="박종혁" userId="9a5a0167-184b-4d0d-9c4f-b8356950dc1b" providerId="ADAL" clId="{99CB0B7E-4C09-4B77-A227-115D3EA630FC}" dt="2021-03-09T11:07:07.232" v="1562" actId="478"/>
          <ac:spMkLst>
            <pc:docMk/>
            <pc:sldMk cId="984182951" sldId="278"/>
            <ac:spMk id="20" creationId="{AC35991A-17AC-41DC-B6AF-3940FF07504C}"/>
          </ac:spMkLst>
        </pc:spChg>
        <pc:spChg chg="del mod">
          <ac:chgData name="박종혁" userId="9a5a0167-184b-4d0d-9c4f-b8356950dc1b" providerId="ADAL" clId="{99CB0B7E-4C09-4B77-A227-115D3EA630FC}" dt="2021-03-09T11:08:13.964" v="1576" actId="478"/>
          <ac:spMkLst>
            <pc:docMk/>
            <pc:sldMk cId="984182951" sldId="278"/>
            <ac:spMk id="21" creationId="{CA61CF22-D12A-450D-9EB4-F024525E9537}"/>
          </ac:spMkLst>
        </pc:spChg>
        <pc:spChg chg="add del mod">
          <ac:chgData name="박종혁" userId="9a5a0167-184b-4d0d-9c4f-b8356950dc1b" providerId="ADAL" clId="{99CB0B7E-4C09-4B77-A227-115D3EA630FC}" dt="2021-03-09T11:07:45.339" v="1569"/>
          <ac:spMkLst>
            <pc:docMk/>
            <pc:sldMk cId="984182951" sldId="278"/>
            <ac:spMk id="25" creationId="{90C9BC78-05C9-4E0F-BC10-217E2AEDDA2F}"/>
          </ac:spMkLst>
        </pc:spChg>
        <pc:spChg chg="add mod">
          <ac:chgData name="박종혁" userId="9a5a0167-184b-4d0d-9c4f-b8356950dc1b" providerId="ADAL" clId="{99CB0B7E-4C09-4B77-A227-115D3EA630FC}" dt="2021-03-09T11:21:17.958" v="2021" actId="113"/>
          <ac:spMkLst>
            <pc:docMk/>
            <pc:sldMk cId="984182951" sldId="278"/>
            <ac:spMk id="27" creationId="{C5C65073-E137-45E9-8F05-E5AD9F944059}"/>
          </ac:spMkLst>
        </pc:spChg>
        <pc:spChg chg="add mod">
          <ac:chgData name="박종혁" userId="9a5a0167-184b-4d0d-9c4f-b8356950dc1b" providerId="ADAL" clId="{99CB0B7E-4C09-4B77-A227-115D3EA630FC}" dt="2021-03-09T11:21:17.958" v="2021" actId="113"/>
          <ac:spMkLst>
            <pc:docMk/>
            <pc:sldMk cId="984182951" sldId="278"/>
            <ac:spMk id="29" creationId="{EEB3C606-5997-47D8-86B6-B92900CC8BC1}"/>
          </ac:spMkLst>
        </pc:spChg>
        <pc:spChg chg="add mod">
          <ac:chgData name="박종혁" userId="9a5a0167-184b-4d0d-9c4f-b8356950dc1b" providerId="ADAL" clId="{99CB0B7E-4C09-4B77-A227-115D3EA630FC}" dt="2021-03-09T11:21:21.846" v="2023" actId="113"/>
          <ac:spMkLst>
            <pc:docMk/>
            <pc:sldMk cId="984182951" sldId="278"/>
            <ac:spMk id="31" creationId="{DAC61E13-AE24-45A6-84D9-7A8CB0F1A2DA}"/>
          </ac:spMkLst>
        </pc:spChg>
        <pc:spChg chg="del">
          <ac:chgData name="박종혁" userId="9a5a0167-184b-4d0d-9c4f-b8356950dc1b" providerId="ADAL" clId="{99CB0B7E-4C09-4B77-A227-115D3EA630FC}" dt="2021-03-09T11:06:43.919" v="1557" actId="478"/>
          <ac:spMkLst>
            <pc:docMk/>
            <pc:sldMk cId="984182951" sldId="278"/>
            <ac:spMk id="39" creationId="{95138249-AA46-402C-8625-C398A7B22F88}"/>
          </ac:spMkLst>
        </pc:spChg>
        <pc:spChg chg="mod">
          <ac:chgData name="박종혁" userId="9a5a0167-184b-4d0d-9c4f-b8356950dc1b" providerId="ADAL" clId="{99CB0B7E-4C09-4B77-A227-115D3EA630FC}" dt="2021-03-09T11:20:28.014" v="2006" actId="1076"/>
          <ac:spMkLst>
            <pc:docMk/>
            <pc:sldMk cId="984182951" sldId="278"/>
            <ac:spMk id="40" creationId="{752C58B2-A011-44DC-ABB0-4B3DC4F6314C}"/>
          </ac:spMkLst>
        </pc:spChg>
        <pc:spChg chg="del mod">
          <ac:chgData name="박종혁" userId="9a5a0167-184b-4d0d-9c4f-b8356950dc1b" providerId="ADAL" clId="{99CB0B7E-4C09-4B77-A227-115D3EA630FC}" dt="2021-03-09T11:15:59.993" v="1812" actId="478"/>
          <ac:spMkLst>
            <pc:docMk/>
            <pc:sldMk cId="984182951" sldId="278"/>
            <ac:spMk id="41" creationId="{2D18E3B8-8F59-43F9-984E-3D2B21263D75}"/>
          </ac:spMkLst>
        </pc:spChg>
        <pc:spChg chg="mod">
          <ac:chgData name="박종혁" userId="9a5a0167-184b-4d0d-9c4f-b8356950dc1b" providerId="ADAL" clId="{99CB0B7E-4C09-4B77-A227-115D3EA630FC}" dt="2021-03-09T14:30:40.218" v="4665"/>
          <ac:spMkLst>
            <pc:docMk/>
            <pc:sldMk cId="984182951" sldId="278"/>
            <ac:spMk id="42" creationId="{B88C0860-97F0-4297-95DF-FAACDAAC0F9F}"/>
          </ac:spMkLst>
        </pc:spChg>
        <pc:spChg chg="mod">
          <ac:chgData name="박종혁" userId="9a5a0167-184b-4d0d-9c4f-b8356950dc1b" providerId="ADAL" clId="{99CB0B7E-4C09-4B77-A227-115D3EA630FC}" dt="2021-03-09T11:23:39.092" v="2402" actId="207"/>
          <ac:spMkLst>
            <pc:docMk/>
            <pc:sldMk cId="984182951" sldId="278"/>
            <ac:spMk id="43" creationId="{57514B9D-C04F-4005-A88B-E1D9CF4BEB84}"/>
          </ac:spMkLst>
        </pc:spChg>
        <pc:spChg chg="mod">
          <ac:chgData name="박종혁" userId="9a5a0167-184b-4d0d-9c4f-b8356950dc1b" providerId="ADAL" clId="{99CB0B7E-4C09-4B77-A227-115D3EA630FC}" dt="2021-03-09T14:30:32.196" v="4662"/>
          <ac:spMkLst>
            <pc:docMk/>
            <pc:sldMk cId="984182951" sldId="278"/>
            <ac:spMk id="45" creationId="{FB672878-6527-49F8-B6F1-F7E25C06E769}"/>
          </ac:spMkLst>
        </pc:spChg>
        <pc:spChg chg="mod">
          <ac:chgData name="박종혁" userId="9a5a0167-184b-4d0d-9c4f-b8356950dc1b" providerId="ADAL" clId="{99CB0B7E-4C09-4B77-A227-115D3EA630FC}" dt="2021-03-09T11:20:28.014" v="2006" actId="1076"/>
          <ac:spMkLst>
            <pc:docMk/>
            <pc:sldMk cId="984182951" sldId="278"/>
            <ac:spMk id="46" creationId="{067850A4-9D48-48B3-8E7B-03C377B9A18F}"/>
          </ac:spMkLst>
        </pc:spChg>
        <pc:spChg chg="mod">
          <ac:chgData name="박종혁" userId="9a5a0167-184b-4d0d-9c4f-b8356950dc1b" providerId="ADAL" clId="{99CB0B7E-4C09-4B77-A227-115D3EA630FC}" dt="2021-03-09T14:30:48.018" v="4671"/>
          <ac:spMkLst>
            <pc:docMk/>
            <pc:sldMk cId="984182951" sldId="278"/>
            <ac:spMk id="48" creationId="{C966F957-6556-450A-824A-DDCC833D66DB}"/>
          </ac:spMkLst>
        </pc:spChg>
        <pc:spChg chg="mod">
          <ac:chgData name="박종혁" userId="9a5a0167-184b-4d0d-9c4f-b8356950dc1b" providerId="ADAL" clId="{99CB0B7E-4C09-4B77-A227-115D3EA630FC}" dt="2021-03-09T14:30:45.202" v="4668"/>
          <ac:spMkLst>
            <pc:docMk/>
            <pc:sldMk cId="984182951" sldId="278"/>
            <ac:spMk id="49" creationId="{55158483-5C71-43DF-912E-5052DE1B8D2B}"/>
          </ac:spMkLst>
        </pc:spChg>
        <pc:spChg chg="del mod">
          <ac:chgData name="박종혁" userId="9a5a0167-184b-4d0d-9c4f-b8356950dc1b" providerId="ADAL" clId="{99CB0B7E-4C09-4B77-A227-115D3EA630FC}" dt="2021-03-09T11:17:42.535" v="1923" actId="478"/>
          <ac:spMkLst>
            <pc:docMk/>
            <pc:sldMk cId="984182951" sldId="278"/>
            <ac:spMk id="50" creationId="{4226F679-A872-42ED-8D27-527C3FB9A353}"/>
          </ac:spMkLst>
        </pc:spChg>
        <pc:spChg chg="mod">
          <ac:chgData name="박종혁" userId="9a5a0167-184b-4d0d-9c4f-b8356950dc1b" providerId="ADAL" clId="{99CB0B7E-4C09-4B77-A227-115D3EA630FC}" dt="2021-03-09T11:42:09.330" v="3889" actId="20577"/>
          <ac:spMkLst>
            <pc:docMk/>
            <pc:sldMk cId="984182951" sldId="278"/>
            <ac:spMk id="52" creationId="{EA33AE3B-53C3-4CD6-9CBC-E606674E288B}"/>
          </ac:spMkLst>
        </pc:spChg>
        <pc:graphicFrameChg chg="del">
          <ac:chgData name="박종혁" userId="9a5a0167-184b-4d0d-9c4f-b8356950dc1b" providerId="ADAL" clId="{99CB0B7E-4C09-4B77-A227-115D3EA630FC}" dt="2021-03-09T11:07:01.713" v="1559" actId="478"/>
          <ac:graphicFrameMkLst>
            <pc:docMk/>
            <pc:sldMk cId="984182951" sldId="278"/>
            <ac:graphicFrameMk id="22" creationId="{3A9793AD-0719-4845-84DD-F77BFDC82EE3}"/>
          </ac:graphicFrameMkLst>
        </pc:graphicFrameChg>
        <pc:graphicFrameChg chg="del">
          <ac:chgData name="박종혁" userId="9a5a0167-184b-4d0d-9c4f-b8356950dc1b" providerId="ADAL" clId="{99CB0B7E-4C09-4B77-A227-115D3EA630FC}" dt="2021-03-09T11:07:02.621" v="1560" actId="478"/>
          <ac:graphicFrameMkLst>
            <pc:docMk/>
            <pc:sldMk cId="984182951" sldId="278"/>
            <ac:graphicFrameMk id="23" creationId="{924052E0-A4A3-491E-955D-6608FCCBEF4A}"/>
          </ac:graphicFrameMkLst>
        </pc:graphicFrameChg>
        <pc:graphicFrameChg chg="del">
          <ac:chgData name="박종혁" userId="9a5a0167-184b-4d0d-9c4f-b8356950dc1b" providerId="ADAL" clId="{99CB0B7E-4C09-4B77-A227-115D3EA630FC}" dt="2021-03-09T11:08:15.233" v="1577" actId="478"/>
          <ac:graphicFrameMkLst>
            <pc:docMk/>
            <pc:sldMk cId="984182951" sldId="278"/>
            <ac:graphicFrameMk id="24" creationId="{3F3653E5-3252-4848-9288-7ED7657E1AE3}"/>
          </ac:graphicFrameMkLst>
        </pc:graphicFrameChg>
        <pc:graphicFrameChg chg="add del mod">
          <ac:chgData name="박종혁" userId="9a5a0167-184b-4d0d-9c4f-b8356950dc1b" providerId="ADAL" clId="{99CB0B7E-4C09-4B77-A227-115D3EA630FC}" dt="2021-03-09T11:07:45.339" v="1569"/>
          <ac:graphicFrameMkLst>
            <pc:docMk/>
            <pc:sldMk cId="984182951" sldId="278"/>
            <ac:graphicFrameMk id="26" creationId="{01D32235-04AB-4822-83AD-2CACB57420EE}"/>
          </ac:graphicFrameMkLst>
        </pc:graphicFrameChg>
        <pc:graphicFrameChg chg="add mod modGraphic">
          <ac:chgData name="박종혁" userId="9a5a0167-184b-4d0d-9c4f-b8356950dc1b" providerId="ADAL" clId="{99CB0B7E-4C09-4B77-A227-115D3EA630FC}" dt="2021-03-09T11:26:52.405" v="2925" actId="2711"/>
          <ac:graphicFrameMkLst>
            <pc:docMk/>
            <pc:sldMk cId="984182951" sldId="278"/>
            <ac:graphicFrameMk id="28" creationId="{56C499A2-CBC5-4A04-8454-7E33DDE3BA7B}"/>
          </ac:graphicFrameMkLst>
        </pc:graphicFrameChg>
        <pc:graphicFrameChg chg="add mod modGraphic">
          <ac:chgData name="박종혁" userId="9a5a0167-184b-4d0d-9c4f-b8356950dc1b" providerId="ADAL" clId="{99CB0B7E-4C09-4B77-A227-115D3EA630FC}" dt="2021-03-09T11:27:35.908" v="2930" actId="207"/>
          <ac:graphicFrameMkLst>
            <pc:docMk/>
            <pc:sldMk cId="984182951" sldId="278"/>
            <ac:graphicFrameMk id="30" creationId="{BDD2B708-C1E2-4B73-95A1-99BD835FBEB0}"/>
          </ac:graphicFrameMkLst>
        </pc:graphicFrameChg>
        <pc:graphicFrameChg chg="add mod modGraphic">
          <ac:chgData name="박종혁" userId="9a5a0167-184b-4d0d-9c4f-b8356950dc1b" providerId="ADAL" clId="{99CB0B7E-4C09-4B77-A227-115D3EA630FC}" dt="2021-03-09T11:26:35.030" v="2924" actId="2711"/>
          <ac:graphicFrameMkLst>
            <pc:docMk/>
            <pc:sldMk cId="984182951" sldId="278"/>
            <ac:graphicFrameMk id="32" creationId="{350DD0DB-61BC-4471-A0DD-33A91C276006}"/>
          </ac:graphicFrameMkLst>
        </pc:graphicFrameChg>
        <pc:graphicFrameChg chg="del">
          <ac:chgData name="박종혁" userId="9a5a0167-184b-4d0d-9c4f-b8356950dc1b" providerId="ADAL" clId="{99CB0B7E-4C09-4B77-A227-115D3EA630FC}" dt="2021-03-09T11:06:45.735" v="1558" actId="478"/>
          <ac:graphicFrameMkLst>
            <pc:docMk/>
            <pc:sldMk cId="984182951" sldId="278"/>
            <ac:graphicFrameMk id="38" creationId="{6E21A51E-3D95-48AB-A625-866C44FAD35D}"/>
          </ac:graphicFrameMkLst>
        </pc:graphicFrameChg>
      </pc:sldChg>
      <pc:sldChg chg="modSp mod">
        <pc:chgData name="박종혁" userId="9a5a0167-184b-4d0d-9c4f-b8356950dc1b" providerId="ADAL" clId="{99CB0B7E-4C09-4B77-A227-115D3EA630FC}" dt="2021-03-09T14:26:32.724" v="4626" actId="20577"/>
        <pc:sldMkLst>
          <pc:docMk/>
          <pc:sldMk cId="3600904974" sldId="282"/>
        </pc:sldMkLst>
        <pc:spChg chg="mod">
          <ac:chgData name="박종혁" userId="9a5a0167-184b-4d0d-9c4f-b8356950dc1b" providerId="ADAL" clId="{99CB0B7E-4C09-4B77-A227-115D3EA630FC}" dt="2021-03-09T14:26:32.724" v="4626" actId="20577"/>
          <ac:spMkLst>
            <pc:docMk/>
            <pc:sldMk cId="3600904974" sldId="282"/>
            <ac:spMk id="15" creationId="{79FF72F6-3BC0-4626-8F70-8B1741842DF7}"/>
          </ac:spMkLst>
        </pc:spChg>
      </pc:sldChg>
      <pc:sldChg chg="modSp mod">
        <pc:chgData name="박종혁" userId="9a5a0167-184b-4d0d-9c4f-b8356950dc1b" providerId="ADAL" clId="{99CB0B7E-4C09-4B77-A227-115D3EA630FC}" dt="2021-03-09T10:58:00.237" v="1475" actId="2711"/>
        <pc:sldMkLst>
          <pc:docMk/>
          <pc:sldMk cId="1440029361" sldId="283"/>
        </pc:sldMkLst>
        <pc:spChg chg="mod">
          <ac:chgData name="박종혁" userId="9a5a0167-184b-4d0d-9c4f-b8356950dc1b" providerId="ADAL" clId="{99CB0B7E-4C09-4B77-A227-115D3EA630FC}" dt="2021-03-09T10:58:00.237" v="1475" actId="2711"/>
          <ac:spMkLst>
            <pc:docMk/>
            <pc:sldMk cId="1440029361" sldId="283"/>
            <ac:spMk id="2" creationId="{00000000-0000-0000-0000-000000000000}"/>
          </ac:spMkLst>
        </pc:spChg>
        <pc:spChg chg="mod">
          <ac:chgData name="박종혁" userId="9a5a0167-184b-4d0d-9c4f-b8356950dc1b" providerId="ADAL" clId="{99CB0B7E-4C09-4B77-A227-115D3EA630FC}" dt="2021-03-09T10:58:00.237" v="1475" actId="2711"/>
          <ac:spMkLst>
            <pc:docMk/>
            <pc:sldMk cId="1440029361" sldId="283"/>
            <ac:spMk id="7" creationId="{00000000-0000-0000-0000-000000000000}"/>
          </ac:spMkLst>
        </pc:spChg>
        <pc:spChg chg="mod">
          <ac:chgData name="박종혁" userId="9a5a0167-184b-4d0d-9c4f-b8356950dc1b" providerId="ADAL" clId="{99CB0B7E-4C09-4B77-A227-115D3EA630FC}" dt="2021-03-09T10:58:00.237" v="1475" actId="2711"/>
          <ac:spMkLst>
            <pc:docMk/>
            <pc:sldMk cId="1440029361" sldId="283"/>
            <ac:spMk id="17" creationId="{00000000-0000-0000-0000-000000000000}"/>
          </ac:spMkLst>
        </pc:spChg>
      </pc:sldChg>
      <pc:sldChg chg="modSp del mod">
        <pc:chgData name="박종혁" userId="9a5a0167-184b-4d0d-9c4f-b8356950dc1b" providerId="ADAL" clId="{99CB0B7E-4C09-4B77-A227-115D3EA630FC}" dt="2021-03-09T10:43:53.140" v="82" actId="47"/>
        <pc:sldMkLst>
          <pc:docMk/>
          <pc:sldMk cId="3172172886" sldId="284"/>
        </pc:sldMkLst>
        <pc:spChg chg="mod">
          <ac:chgData name="박종혁" userId="9a5a0167-184b-4d0d-9c4f-b8356950dc1b" providerId="ADAL" clId="{99CB0B7E-4C09-4B77-A227-115D3EA630FC}" dt="2021-03-09T10:43:48.265" v="81" actId="20577"/>
          <ac:spMkLst>
            <pc:docMk/>
            <pc:sldMk cId="3172172886" sldId="284"/>
            <ac:spMk id="15" creationId="{79FF72F6-3BC0-4626-8F70-8B1741842DF7}"/>
          </ac:spMkLst>
        </pc:spChg>
      </pc:sldChg>
      <pc:sldChg chg="del">
        <pc:chgData name="박종혁" userId="9a5a0167-184b-4d0d-9c4f-b8356950dc1b" providerId="ADAL" clId="{99CB0B7E-4C09-4B77-A227-115D3EA630FC}" dt="2021-03-09T10:43:56.241" v="83" actId="47"/>
        <pc:sldMkLst>
          <pc:docMk/>
          <pc:sldMk cId="1526195524" sldId="285"/>
        </pc:sldMkLst>
      </pc:sldChg>
      <pc:sldChg chg="del">
        <pc:chgData name="박종혁" userId="9a5a0167-184b-4d0d-9c4f-b8356950dc1b" providerId="ADAL" clId="{99CB0B7E-4C09-4B77-A227-115D3EA630FC}" dt="2021-03-09T10:44:08.883" v="84" actId="47"/>
        <pc:sldMkLst>
          <pc:docMk/>
          <pc:sldMk cId="202922460" sldId="287"/>
        </pc:sldMkLst>
      </pc:sldChg>
      <pc:sldChg chg="modSp mod ord">
        <pc:chgData name="박종혁" userId="9a5a0167-184b-4d0d-9c4f-b8356950dc1b" providerId="ADAL" clId="{99CB0B7E-4C09-4B77-A227-115D3EA630FC}" dt="2021-03-09T14:04:24.867" v="4516" actId="1076"/>
        <pc:sldMkLst>
          <pc:docMk/>
          <pc:sldMk cId="737501246" sldId="288"/>
        </pc:sldMkLst>
        <pc:spChg chg="mod">
          <ac:chgData name="박종혁" userId="9a5a0167-184b-4d0d-9c4f-b8356950dc1b" providerId="ADAL" clId="{99CB0B7E-4C09-4B77-A227-115D3EA630FC}" dt="2021-03-09T14:04:24.867" v="4516" actId="1076"/>
          <ac:spMkLst>
            <pc:docMk/>
            <pc:sldMk cId="737501246" sldId="288"/>
            <ac:spMk id="10" creationId="{8DDAD5F5-53A0-4807-835A-BCDC581C3F43}"/>
          </ac:spMkLst>
        </pc:spChg>
      </pc:sldChg>
      <pc:sldChg chg="modSp mod ord">
        <pc:chgData name="박종혁" userId="9a5a0167-184b-4d0d-9c4f-b8356950dc1b" providerId="ADAL" clId="{99CB0B7E-4C09-4B77-A227-115D3EA630FC}" dt="2021-03-09T14:29:54.700" v="4651" actId="20577"/>
        <pc:sldMkLst>
          <pc:docMk/>
          <pc:sldMk cId="996597301" sldId="289"/>
        </pc:sldMkLst>
        <pc:spChg chg="mod">
          <ac:chgData name="박종혁" userId="9a5a0167-184b-4d0d-9c4f-b8356950dc1b" providerId="ADAL" clId="{99CB0B7E-4C09-4B77-A227-115D3EA630FC}" dt="2021-03-09T14:29:54.700" v="4651" actId="20577"/>
          <ac:spMkLst>
            <pc:docMk/>
            <pc:sldMk cId="996597301" sldId="289"/>
            <ac:spMk id="14" creationId="{8A4DC5EB-754A-4126-895A-AF49DAB42ABF}"/>
          </ac:spMkLst>
        </pc:spChg>
      </pc:sldChg>
      <pc:sldChg chg="modSp mod ord">
        <pc:chgData name="박종혁" userId="9a5a0167-184b-4d0d-9c4f-b8356950dc1b" providerId="ADAL" clId="{99CB0B7E-4C09-4B77-A227-115D3EA630FC}" dt="2021-03-09T10:46:20.484" v="131" actId="20577"/>
        <pc:sldMkLst>
          <pc:docMk/>
          <pc:sldMk cId="3625298836" sldId="290"/>
        </pc:sldMkLst>
        <pc:spChg chg="mod">
          <ac:chgData name="박종혁" userId="9a5a0167-184b-4d0d-9c4f-b8356950dc1b" providerId="ADAL" clId="{99CB0B7E-4C09-4B77-A227-115D3EA630FC}" dt="2021-03-09T10:46:20.484" v="131" actId="20577"/>
          <ac:spMkLst>
            <pc:docMk/>
            <pc:sldMk cId="3625298836" sldId="290"/>
            <ac:spMk id="11" creationId="{44E2C21B-B5B7-4487-87E4-7643BF0560E5}"/>
          </ac:spMkLst>
        </pc:spChg>
      </pc:sldChg>
      <pc:sldChg chg="ord setBg">
        <pc:chgData name="박종혁" userId="9a5a0167-184b-4d0d-9c4f-b8356950dc1b" providerId="ADAL" clId="{99CB0B7E-4C09-4B77-A227-115D3EA630FC}" dt="2021-03-09T10:45:19.242" v="105"/>
        <pc:sldMkLst>
          <pc:docMk/>
          <pc:sldMk cId="3883409486" sldId="291"/>
        </pc:sldMkLst>
      </pc:sldChg>
      <pc:sldChg chg="addSp delSp modSp add mod ord setBg">
        <pc:chgData name="박종혁" userId="9a5a0167-184b-4d0d-9c4f-b8356950dc1b" providerId="ADAL" clId="{99CB0B7E-4C09-4B77-A227-115D3EA630FC}" dt="2021-03-09T14:29:45.453" v="4644"/>
        <pc:sldMkLst>
          <pc:docMk/>
          <pc:sldMk cId="1543434141" sldId="292"/>
        </pc:sldMkLst>
        <pc:spChg chg="add del mod">
          <ac:chgData name="박종혁" userId="9a5a0167-184b-4d0d-9c4f-b8356950dc1b" providerId="ADAL" clId="{99CB0B7E-4C09-4B77-A227-115D3EA630FC}" dt="2021-03-09T10:49:25.392" v="453" actId="478"/>
          <ac:spMkLst>
            <pc:docMk/>
            <pc:sldMk cId="1543434141" sldId="292"/>
            <ac:spMk id="6" creationId="{AEC4E4C2-7C18-40D7-AFAC-AF961BC7BCCB}"/>
          </ac:spMkLst>
        </pc:spChg>
        <pc:spChg chg="add del mod">
          <ac:chgData name="박종혁" userId="9a5a0167-184b-4d0d-9c4f-b8356950dc1b" providerId="ADAL" clId="{99CB0B7E-4C09-4B77-A227-115D3EA630FC}" dt="2021-03-09T14:29:45.453" v="4644"/>
          <ac:spMkLst>
            <pc:docMk/>
            <pc:sldMk cId="1543434141" sldId="292"/>
            <ac:spMk id="10" creationId="{8DDAD5F5-53A0-4807-835A-BCDC581C3F43}"/>
          </ac:spMkLst>
        </pc:spChg>
        <pc:spChg chg="del">
          <ac:chgData name="박종혁" userId="9a5a0167-184b-4d0d-9c4f-b8356950dc1b" providerId="ADAL" clId="{99CB0B7E-4C09-4B77-A227-115D3EA630FC}" dt="2021-03-09T10:48:00.548" v="312" actId="478"/>
          <ac:spMkLst>
            <pc:docMk/>
            <pc:sldMk cId="1543434141" sldId="292"/>
            <ac:spMk id="11" creationId="{653EFF29-CC92-49F9-8972-4A9E735C2FDB}"/>
          </ac:spMkLst>
        </pc:spChg>
        <pc:spChg chg="mod">
          <ac:chgData name="박종혁" userId="9a5a0167-184b-4d0d-9c4f-b8356950dc1b" providerId="ADAL" clId="{99CB0B7E-4C09-4B77-A227-115D3EA630FC}" dt="2021-03-09T11:05:02.019" v="1532" actId="1076"/>
          <ac:spMkLst>
            <pc:docMk/>
            <pc:sldMk cId="1543434141" sldId="292"/>
            <ac:spMk id="12" creationId="{6726DE73-8707-4BD7-A2C2-CE464CDC8924}"/>
          </ac:spMkLst>
        </pc:spChg>
        <pc:picChg chg="del">
          <ac:chgData name="박종혁" userId="9a5a0167-184b-4d0d-9c4f-b8356950dc1b" providerId="ADAL" clId="{99CB0B7E-4C09-4B77-A227-115D3EA630FC}" dt="2021-03-09T10:47:59.004" v="311" actId="478"/>
          <ac:picMkLst>
            <pc:docMk/>
            <pc:sldMk cId="1543434141" sldId="292"/>
            <ac:picMk id="16" creationId="{00082B75-83FF-495D-ABE9-BDB86A1DE224}"/>
          </ac:picMkLst>
        </pc:picChg>
      </pc:sldChg>
      <pc:sldChg chg="add del setBg">
        <pc:chgData name="박종혁" userId="9a5a0167-184b-4d0d-9c4f-b8356950dc1b" providerId="ADAL" clId="{99CB0B7E-4C09-4B77-A227-115D3EA630FC}" dt="2021-03-09T10:48:22.391" v="321"/>
        <pc:sldMkLst>
          <pc:docMk/>
          <pc:sldMk cId="859585178" sldId="293"/>
        </pc:sldMkLst>
      </pc:sldChg>
      <pc:sldChg chg="new del">
        <pc:chgData name="박종혁" userId="9a5a0167-184b-4d0d-9c4f-b8356950dc1b" providerId="ADAL" clId="{99CB0B7E-4C09-4B77-A227-115D3EA630FC}" dt="2021-03-09T11:13:19.479" v="1779" actId="47"/>
        <pc:sldMkLst>
          <pc:docMk/>
          <pc:sldMk cId="1098063453" sldId="293"/>
        </pc:sldMkLst>
      </pc:sldChg>
      <pc:sldChg chg="modSp add mod ord setBg">
        <pc:chgData name="박종혁" userId="9a5a0167-184b-4d0d-9c4f-b8356950dc1b" providerId="ADAL" clId="{99CB0B7E-4C09-4B77-A227-115D3EA630FC}" dt="2021-03-09T14:24:43.492" v="4618" actId="20577"/>
        <pc:sldMkLst>
          <pc:docMk/>
          <pc:sldMk cId="2712461946" sldId="293"/>
        </pc:sldMkLst>
        <pc:spChg chg="mod">
          <ac:chgData name="박종혁" userId="9a5a0167-184b-4d0d-9c4f-b8356950dc1b" providerId="ADAL" clId="{99CB0B7E-4C09-4B77-A227-115D3EA630FC}" dt="2021-03-09T14:24:43.492" v="4618" actId="20577"/>
          <ac:spMkLst>
            <pc:docMk/>
            <pc:sldMk cId="2712461946" sldId="293"/>
            <ac:spMk id="15" creationId="{79FF72F6-3BC0-4626-8F70-8B1741842DF7}"/>
          </ac:spMkLst>
        </pc:spChg>
      </pc:sldChg>
      <pc:sldChg chg="modSp add del mod setBg">
        <pc:chgData name="박종혁" userId="9a5a0167-184b-4d0d-9c4f-b8356950dc1b" providerId="ADAL" clId="{99CB0B7E-4C09-4B77-A227-115D3EA630FC}" dt="2021-03-09T11:41:40.880" v="3866" actId="47"/>
        <pc:sldMkLst>
          <pc:docMk/>
          <pc:sldMk cId="4043985619" sldId="293"/>
        </pc:sldMkLst>
        <pc:spChg chg="mod">
          <ac:chgData name="박종혁" userId="9a5a0167-184b-4d0d-9c4f-b8356950dc1b" providerId="ADAL" clId="{99CB0B7E-4C09-4B77-A227-115D3EA630FC}" dt="2021-03-09T11:34:10.718" v="3865" actId="20577"/>
          <ac:spMkLst>
            <pc:docMk/>
            <pc:sldMk cId="4043985619" sldId="293"/>
            <ac:spMk id="10" creationId="{8DDAD5F5-53A0-4807-835A-BCDC581C3F43}"/>
          </ac:spMkLst>
        </pc:spChg>
        <pc:spChg chg="mod">
          <ac:chgData name="박종혁" userId="9a5a0167-184b-4d0d-9c4f-b8356950dc1b" providerId="ADAL" clId="{99CB0B7E-4C09-4B77-A227-115D3EA630FC}" dt="2021-03-09T11:33:42.650" v="3820" actId="1076"/>
          <ac:spMkLst>
            <pc:docMk/>
            <pc:sldMk cId="4043985619" sldId="293"/>
            <ac:spMk id="12" creationId="{6726DE73-8707-4BD7-A2C2-CE464CDC8924}"/>
          </ac:spMkLst>
        </pc:spChg>
      </pc:sldChg>
      <pc:sldChg chg="new del">
        <pc:chgData name="박종혁" userId="9a5a0167-184b-4d0d-9c4f-b8356950dc1b" providerId="ADAL" clId="{99CB0B7E-4C09-4B77-A227-115D3EA630FC}" dt="2021-03-09T11:13:20.300" v="1780" actId="47"/>
        <pc:sldMkLst>
          <pc:docMk/>
          <pc:sldMk cId="2219362490" sldId="294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8T14:57:48.014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BB535-886C-4487-9418-65C8F797BFFC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6587F-562F-4218-B3D1-C435117C79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2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29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79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상품 인식 모델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 말까지 상품 인식 모델 </a:t>
            </a:r>
            <a:r>
              <a:rPr lang="en-US" altLang="ko-KR" dirty="0"/>
              <a:t>80% </a:t>
            </a:r>
            <a:r>
              <a:rPr lang="ko-KR" altLang="en-US" dirty="0"/>
              <a:t>이상 개발 목표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월 말까지 상품 인식 모델 어플리케이션 탑재 및 테스트 진행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서버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 : </a:t>
            </a:r>
            <a:r>
              <a:rPr lang="ko-KR" altLang="en-US" dirty="0"/>
              <a:t>테스트 서버 구축 후 기능 테스트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실제 서버 구축 후 어플리케이션과 연동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서버 테스트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어플리케이션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 ~ 4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어플리케이션 개발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어플리케이션 테스트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6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 정보와 후기를 번역하여 </a:t>
            </a:r>
            <a:r>
              <a:rPr lang="en-US" altLang="ko-KR" b="1" dirty="0"/>
              <a:t>*</a:t>
            </a:r>
            <a:r>
              <a:rPr lang="ko-KR" altLang="en-US" b="1" dirty="0"/>
              <a:t>한글을 모르는</a:t>
            </a:r>
            <a:r>
              <a:rPr lang="en-US" altLang="ko-KR" b="1" dirty="0"/>
              <a:t>* </a:t>
            </a:r>
            <a:r>
              <a:rPr lang="ko-KR" altLang="en-US" b="0" dirty="0"/>
              <a:t>국내의 외국인들이 유용하게 사용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77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 정보와 후기를 번역하여 </a:t>
            </a:r>
            <a:r>
              <a:rPr lang="en-US" altLang="ko-KR" b="1" dirty="0"/>
              <a:t>*</a:t>
            </a:r>
            <a:r>
              <a:rPr lang="ko-KR" altLang="en-US" b="1" dirty="0"/>
              <a:t>한글을 모르는</a:t>
            </a:r>
            <a:r>
              <a:rPr lang="en-US" altLang="ko-KR" b="1" dirty="0"/>
              <a:t>* </a:t>
            </a:r>
            <a:r>
              <a:rPr lang="ko-KR" altLang="en-US" b="0" dirty="0"/>
              <a:t>국내의 외국인들이 유용하게 사용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652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아키텍처 설계도입니다</a:t>
            </a:r>
            <a:r>
              <a:rPr lang="en-US" altLang="ko-KR" dirty="0"/>
              <a:t>. </a:t>
            </a:r>
            <a:r>
              <a:rPr lang="ko-KR" altLang="en-US" dirty="0"/>
              <a:t>식품의약품안전처의</a:t>
            </a:r>
            <a:r>
              <a:rPr lang="en-US" altLang="ko-KR" dirty="0"/>
              <a:t> </a:t>
            </a:r>
            <a:r>
              <a:rPr lang="ko-KR" altLang="en-US" dirty="0"/>
              <a:t>식품영양성분 데이터베이스를 서버에 미리 저장해두면</a:t>
            </a:r>
            <a:r>
              <a:rPr lang="en-US" altLang="ko-KR" dirty="0"/>
              <a:t>, </a:t>
            </a:r>
            <a:r>
              <a:rPr lang="ko-KR" altLang="en-US" dirty="0"/>
              <a:t>사용자는 어플리케이션을 통해 번역된 정보를 이용할 수 있고</a:t>
            </a:r>
            <a:r>
              <a:rPr lang="en-US" altLang="ko-KR" dirty="0"/>
              <a:t>, </a:t>
            </a:r>
            <a:r>
              <a:rPr lang="ko-KR" altLang="en-US" dirty="0"/>
              <a:t>또한 후기를 작성하거나 조회할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미리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상품에 대해 분류별로 학습시킨 모델을 </a:t>
            </a:r>
            <a:r>
              <a:rPr lang="ko-KR" altLang="en-US" dirty="0" err="1"/>
              <a:t>텐서플로우</a:t>
            </a:r>
            <a:r>
              <a:rPr lang="ko-KR" altLang="en-US" dirty="0"/>
              <a:t> 라이트를 통해 어플리케이션에 탑재하면</a:t>
            </a:r>
            <a:r>
              <a:rPr lang="en-US" altLang="ko-KR" dirty="0"/>
              <a:t>, </a:t>
            </a:r>
            <a:r>
              <a:rPr lang="ko-KR" altLang="en-US" dirty="0"/>
              <a:t>사용자는 모바일 기기로 상품을 인식시켜</a:t>
            </a:r>
            <a:r>
              <a:rPr lang="en-US" altLang="ko-KR" dirty="0"/>
              <a:t> </a:t>
            </a:r>
            <a:r>
              <a:rPr lang="ko-KR" altLang="en-US" dirty="0"/>
              <a:t>텍스트 입력 없이도 상품에 정보를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9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4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604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좌측은 현재 개발된 모델로 </a:t>
            </a:r>
            <a:r>
              <a:rPr lang="ko-KR" altLang="en-US" dirty="0" err="1"/>
              <a:t>짜파게티를</a:t>
            </a:r>
            <a:r>
              <a:rPr lang="ko-KR" altLang="en-US" dirty="0"/>
              <a:t> 인식시킨 것인데요</a:t>
            </a:r>
            <a:r>
              <a:rPr lang="en-US" altLang="ko-KR" dirty="0"/>
              <a:t>, </a:t>
            </a:r>
            <a:r>
              <a:rPr lang="ko-KR" altLang="en-US" dirty="0"/>
              <a:t>기본적인 분류는 가능하지만</a:t>
            </a:r>
            <a:r>
              <a:rPr lang="en-US" altLang="ko-KR" dirty="0"/>
              <a:t>, </a:t>
            </a:r>
            <a:r>
              <a:rPr lang="ko-KR" altLang="en-US" dirty="0"/>
              <a:t>아직 세부적인 부분에서 정확도 개선이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04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71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9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36B8B-9166-4F79-B0B1-921D9EFED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7C3D3-15D1-4975-AE8C-29A64B44D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9CCD-85A9-48E4-9965-FF1C23D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492D1-F414-472C-B2C6-C4BF9EB2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917D7-84ED-4A17-A8DF-3F6D69C0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1C798-9953-4098-B0F9-D30A15B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68EC8B-827C-4B8F-8DAC-57E9A89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BA6D4-6D09-4E95-8E1B-A2FA1E19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33D62-607C-4BFA-8F9F-8FA81822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7E38F-8CA2-4164-AAC8-055DAE56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5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30ED1F-0F68-4C54-B8EC-BD4FF321C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42F9D2-C1A7-4F2F-B62E-9D9BFA98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495DF-953A-4E55-AA6F-93315A4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50063-F718-4463-A5CA-6911422D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8E2CE-5923-4A34-8024-F7391F48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5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D69A9-D027-4CF6-84FA-34D3F3F5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699E6-305B-469A-A6E3-2C077398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59EBE-B27E-4E06-9192-6BD5B172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6FC519-5A91-4096-98C4-182FFFB8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EA3EC-7365-4BA7-83C7-3ACE11F5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0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E5296-FDCD-4436-8C03-2936640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83B53-D68B-4CA4-873C-AA0D6668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27B2B-418D-41AC-BD4E-9D1316EF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8D1C-EB78-4DA4-9510-D3855DC5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86476-1401-46EB-88D9-35DF1818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FA2AA-BC58-4672-8753-06916B37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06353-32EE-4671-8E77-9BA3BFC77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C85327-D3C2-425B-A344-7A4E1AB8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0FDD1-1BC7-436D-951D-3D3F014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FD5E5-9318-4594-B317-89F6D570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6265E-F93A-4AEB-BCDE-981825D9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7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35653-1D20-400C-BD51-649911C4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DB7609-2B3B-41C8-8788-1E8A594A9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A255E-A1AE-4A28-90FC-8A37B1ED2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FC4C6B-6711-41B2-BDDE-86C7235E6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87FC0B-8298-470E-9AC7-7FB05B64E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C3B9B-3CFB-49C9-929B-FEDD3510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6881B4-85AD-478B-B11B-EA96A5E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08DA3-AAC2-42DF-A570-E39B3F17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1FEC-0D68-4617-BF97-8BD7BE26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A0C8B-1C1E-48B3-A55B-7E5787E9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967250-2A99-4023-ABAC-8819E679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8EF855-D496-4F0C-AA3D-CEB53CFA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CBD587-E158-49BE-B48F-C1AA3206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A39952-E715-4006-A8AB-D1D71B6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4B21E-08C0-430F-9A38-9BA8938D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C875E-58DE-45DE-80EC-EEC56973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65B64-F987-4137-8116-AFBB5AC3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3E8D74-4A62-4EF9-AF3E-FDE8C86A1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C6F47-DB01-4D1C-8FEC-476F08CD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390E7-092E-46C6-BE71-02B57AA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0E258-E742-4C2A-B4AF-03C10798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76CA-5613-4FF4-A5D9-C65B2B22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47F14-E2EF-4115-B52C-1CBEA70B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B2B7A-A6B9-4A38-B508-9596CAA16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3AA72-55E8-41E6-93C4-2D6A52DA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7D078-F095-45D6-9B4A-8747A5F0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030DF-6CF8-4143-AEB0-FFDF80AC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3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6A5443-D167-44ED-BC5B-5B58BD22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1DF7-D975-447C-BDEB-F46F0C283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0CDF7-4B7E-40FD-8D07-56708C971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0F2A-881A-4C53-A3B1-2DE2E6563603}" type="datetimeFigureOut">
              <a:rPr lang="ko-KR" altLang="en-US" smtClean="0"/>
              <a:t>2021-03-09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3F4D7-23E6-412F-B104-35C54A1BC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E2948-E76E-49C6-AEBE-53A58A4EF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62723" y="2505670"/>
            <a:ext cx="2866554" cy="92333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sz="54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2723" y="3429000"/>
            <a:ext cx="2866555" cy="92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201801527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김대성</a:t>
            </a:r>
          </a:p>
          <a:p>
            <a:pPr algn="ctr">
              <a:defRPr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201801560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Dotum Light" panose="00000300000000000000" pitchFamily="2" charset="-127"/>
                <a:ea typeface="KoPubWorldDotum Light" panose="00000300000000000000" pitchFamily="2" charset="-127"/>
                <a:cs typeface="KoPubWorldDotum Light" panose="00000300000000000000" pitchFamily="2" charset="-127"/>
              </a:rPr>
              <a:t> 박종혁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B14864-5E9B-4E40-BDCD-0E992852D917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76AD7-C165-4727-A932-EAEAF615826C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C930F6-DFE1-4B71-BC4A-F7013C3119D2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E3FB821-FCCF-4D2D-B701-46AA0CA67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4" y="1908813"/>
            <a:ext cx="1543265" cy="120031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C7D40E1-69A3-4C99-B539-E710F9AE5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33" y="1908813"/>
            <a:ext cx="3324689" cy="1200318"/>
          </a:xfrm>
          <a:prstGeom prst="rect">
            <a:avLst/>
          </a:prstGeom>
        </p:spPr>
      </p:pic>
      <p:pic>
        <p:nvPicPr>
          <p:cNvPr id="10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F43B9BD-5E30-42FF-AB40-D39A10B9B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4" y="3226456"/>
            <a:ext cx="5009651" cy="2109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E2C21B-B5B7-4487-87E4-7643BF0560E5}"/>
              </a:ext>
            </a:extLst>
          </p:cNvPr>
          <p:cNvSpPr txBox="1"/>
          <p:nvPr/>
        </p:nvSpPr>
        <p:spPr>
          <a:xfrm>
            <a:off x="7208466" y="3050519"/>
            <a:ext cx="451627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Spring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테스트 서버 제작 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기능 테스트 진행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29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76AD7-C165-4727-A932-EAEAF615826C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개발 현황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C930F6-DFE1-4B71-BC4A-F7013C3119D2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2C21B-B5B7-4487-87E4-7643BF0560E5}"/>
              </a:ext>
            </a:extLst>
          </p:cNvPr>
          <p:cNvSpPr txBox="1"/>
          <p:nvPr/>
        </p:nvSpPr>
        <p:spPr>
          <a:xfrm>
            <a:off x="7079823" y="3034821"/>
            <a:ext cx="451627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우선적으로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H2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데이터베이스 사용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추후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MySQL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로 교체 후 개발 예정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14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4F6434C3-944E-4CC2-9F49-2042D48B9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67" y="2044002"/>
            <a:ext cx="4828195" cy="27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09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A4DC5EB-754A-4126-895A-AF49DAB42ABF}"/>
              </a:ext>
            </a:extLst>
          </p:cNvPr>
          <p:cNvSpPr txBox="1"/>
          <p:nvPr/>
        </p:nvSpPr>
        <p:spPr>
          <a:xfrm>
            <a:off x="7054338" y="3058314"/>
            <a:ext cx="4567238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테스트 서버 개발과 동시에 애플리케이션 개발 시작</a:t>
            </a:r>
            <a:endParaRPr lang="en-US" altLang="ko-KR" sz="16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로그인</a:t>
            </a:r>
            <a:r>
              <a:rPr lang="en-US" altLang="ko-KR" sz="16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16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회원가입</a:t>
            </a:r>
            <a:r>
              <a:rPr lang="en-US" altLang="ko-KR" sz="16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16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메인 기능 개발 중</a:t>
            </a:r>
            <a:endParaRPr lang="en-US" altLang="ko-KR" sz="16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인식 모델 개발을 우선적으로 진행할 예정</a:t>
            </a:r>
            <a:endParaRPr lang="en-US" altLang="ko-KR" sz="16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76AD7-C165-4727-A932-EAEAF615826C}"/>
              </a:ext>
            </a:extLst>
          </p:cNvPr>
          <p:cNvSpPr/>
          <p:nvPr/>
        </p:nvSpPr>
        <p:spPr>
          <a:xfrm>
            <a:off x="7768542" y="723899"/>
            <a:ext cx="3138830" cy="11287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클라이언트 </a:t>
            </a:r>
            <a:endParaRPr lang="en-US" altLang="ko-KR" sz="32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개발 현황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C930F6-DFE1-4B71-BC4A-F7013C3119D2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DB60EA-3C7A-4E8A-9873-CDEB574A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0" y="2055019"/>
            <a:ext cx="1336847" cy="274796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06DE05-37F0-4C61-8518-7AAABD871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7" y="2055018"/>
            <a:ext cx="1336846" cy="27479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F1A71D-DD2D-4FF4-B979-EC433EBD4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64" y="2055017"/>
            <a:ext cx="1336846" cy="2747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41B614-7762-4827-83A4-6B6E0A6B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064" y="2250469"/>
            <a:ext cx="1340024" cy="23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10790"/>
            <a:ext cx="12192000" cy="1836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03681" y="3396510"/>
            <a:ext cx="358463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13701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55883" y="2668328"/>
            <a:ext cx="10802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74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화살표: 오각형 48">
            <a:extLst>
              <a:ext uri="{FF2B5EF4-FFF2-40B4-BE49-F238E27FC236}">
                <a16:creationId xmlns:a16="http://schemas.microsoft.com/office/drawing/2014/main" id="{55158483-5C71-43DF-912E-5052DE1B8D2B}"/>
              </a:ext>
            </a:extLst>
          </p:cNvPr>
          <p:cNvSpPr/>
          <p:nvPr/>
        </p:nvSpPr>
        <p:spPr>
          <a:xfrm>
            <a:off x="7909929" y="5994309"/>
            <a:ext cx="4104700" cy="25930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테스트</a:t>
            </a:r>
          </a:p>
        </p:txBody>
      </p:sp>
      <p:sp>
        <p:nvSpPr>
          <p:cNvPr id="46" name="화살표: 오각형 45">
            <a:extLst>
              <a:ext uri="{FF2B5EF4-FFF2-40B4-BE49-F238E27FC236}">
                <a16:creationId xmlns:a16="http://schemas.microsoft.com/office/drawing/2014/main" id="{067850A4-9D48-48B3-8E7B-03C377B9A18F}"/>
              </a:ext>
            </a:extLst>
          </p:cNvPr>
          <p:cNvSpPr/>
          <p:nvPr/>
        </p:nvSpPr>
        <p:spPr>
          <a:xfrm>
            <a:off x="7914987" y="5420987"/>
            <a:ext cx="4104700" cy="25780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테스트</a:t>
            </a:r>
          </a:p>
        </p:txBody>
      </p:sp>
      <p:sp>
        <p:nvSpPr>
          <p:cNvPr id="45" name="화살표: 오각형 44">
            <a:extLst>
              <a:ext uri="{FF2B5EF4-FFF2-40B4-BE49-F238E27FC236}">
                <a16:creationId xmlns:a16="http://schemas.microsoft.com/office/drawing/2014/main" id="{FB672878-6527-49F8-B6F1-F7E25C06E769}"/>
              </a:ext>
            </a:extLst>
          </p:cNvPr>
          <p:cNvSpPr/>
          <p:nvPr/>
        </p:nvSpPr>
        <p:spPr>
          <a:xfrm>
            <a:off x="6047792" y="4844665"/>
            <a:ext cx="5966837" cy="2593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모델과 애플리케이션 연동 및 테스트</a:t>
            </a:r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B88C0860-97F0-4297-95DF-FAACDAAC0F9F}"/>
              </a:ext>
            </a:extLst>
          </p:cNvPr>
          <p:cNvSpPr/>
          <p:nvPr/>
        </p:nvSpPr>
        <p:spPr>
          <a:xfrm>
            <a:off x="4037723" y="5419487"/>
            <a:ext cx="4115387" cy="2593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서버 구축</a:t>
            </a:r>
            <a:r>
              <a:rPr lang="en-US" altLang="ko-KR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연동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192C22-3743-4AB0-8743-FB96D0AE87C7}"/>
              </a:ext>
            </a:extLst>
          </p:cNvPr>
          <p:cNvSpPr/>
          <p:nvPr/>
        </p:nvSpPr>
        <p:spPr>
          <a:xfrm>
            <a:off x="1325" y="1596062"/>
            <a:ext cx="12190675" cy="29315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40" name="화살표: 오각형 39">
            <a:extLst>
              <a:ext uri="{FF2B5EF4-FFF2-40B4-BE49-F238E27FC236}">
                <a16:creationId xmlns:a16="http://schemas.microsoft.com/office/drawing/2014/main" id="{752C58B2-A011-44DC-ABB0-4B3DC4F6314C}"/>
              </a:ext>
            </a:extLst>
          </p:cNvPr>
          <p:cNvSpPr/>
          <p:nvPr/>
        </p:nvSpPr>
        <p:spPr>
          <a:xfrm>
            <a:off x="170575" y="5419487"/>
            <a:ext cx="4115386" cy="25930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테스트 서버 구축</a:t>
            </a:r>
            <a:r>
              <a:rPr lang="en-US" altLang="ko-KR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기능 테스트</a:t>
            </a:r>
          </a:p>
        </p:txBody>
      </p:sp>
      <p:sp>
        <p:nvSpPr>
          <p:cNvPr id="43" name="화살표: 오각형 42">
            <a:extLst>
              <a:ext uri="{FF2B5EF4-FFF2-40B4-BE49-F238E27FC236}">
                <a16:creationId xmlns:a16="http://schemas.microsoft.com/office/drawing/2014/main" id="{57514B9D-C04F-4005-A88B-E1D9CF4BEB84}"/>
              </a:ext>
            </a:extLst>
          </p:cNvPr>
          <p:cNvSpPr/>
          <p:nvPr/>
        </p:nvSpPr>
        <p:spPr>
          <a:xfrm>
            <a:off x="165519" y="4844665"/>
            <a:ext cx="6110873" cy="2593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 </a:t>
            </a:r>
            <a:r>
              <a:rPr lang="ko-KR" altLang="en-US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인식 모델 개발</a:t>
            </a:r>
          </a:p>
        </p:txBody>
      </p:sp>
      <p:sp>
        <p:nvSpPr>
          <p:cNvPr id="48" name="화살표: 오각형 47">
            <a:extLst>
              <a:ext uri="{FF2B5EF4-FFF2-40B4-BE49-F238E27FC236}">
                <a16:creationId xmlns:a16="http://schemas.microsoft.com/office/drawing/2014/main" id="{C966F957-6556-450A-824A-DDCC833D66DB}"/>
              </a:ext>
            </a:extLst>
          </p:cNvPr>
          <p:cNvSpPr/>
          <p:nvPr/>
        </p:nvSpPr>
        <p:spPr>
          <a:xfrm>
            <a:off x="176205" y="5994309"/>
            <a:ext cx="7976905" cy="2593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개발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33AE3B-53C3-4CD6-9CBC-E606674E288B}"/>
              </a:ext>
            </a:extLst>
          </p:cNvPr>
          <p:cNvSpPr txBox="1"/>
          <p:nvPr/>
        </p:nvSpPr>
        <p:spPr>
          <a:xfrm>
            <a:off x="0" y="328613"/>
            <a:ext cx="12192000" cy="9075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앞으로의 프로젝트 일정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C5C65073-E137-45E9-8F05-E5AD9F944059}"/>
              </a:ext>
            </a:extLst>
          </p:cNvPr>
          <p:cNvSpPr txBox="1">
            <a:spLocks/>
          </p:cNvSpPr>
          <p:nvPr/>
        </p:nvSpPr>
        <p:spPr>
          <a:xfrm>
            <a:off x="4833354" y="2076193"/>
            <a:ext cx="2514600" cy="47619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4 </a:t>
            </a:r>
          </a:p>
        </p:txBody>
      </p:sp>
      <p:graphicFrame>
        <p:nvGraphicFramePr>
          <p:cNvPr id="28" name="Table 22">
            <a:extLst>
              <a:ext uri="{FF2B5EF4-FFF2-40B4-BE49-F238E27FC236}">
                <a16:creationId xmlns:a16="http://schemas.microsoft.com/office/drawing/2014/main" id="{56C499A2-CBC5-4A04-8454-7E33DDE3BA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006823"/>
              </p:ext>
            </p:extLst>
          </p:nvPr>
        </p:nvGraphicFramePr>
        <p:xfrm>
          <a:off x="4833355" y="2587226"/>
          <a:ext cx="2514603" cy="1527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220714836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96533400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353426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8008895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5424352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987517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205289746"/>
                    </a:ext>
                  </a:extLst>
                </a:gridCol>
              </a:tblGrid>
              <a:tr h="206591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811863951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3</a:t>
                      </a: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220494667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4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5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6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7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8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9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10</a:t>
                      </a: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645266632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11125" algn="l"/>
                        </a:tabLst>
                      </a:pP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11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12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13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14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15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16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17</a:t>
                      </a: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149828766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18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19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20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21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22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23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24</a:t>
                      </a: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163343193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25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26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27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28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29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30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546825674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4006350415"/>
                  </a:ext>
                </a:extLst>
              </a:tr>
            </a:tbl>
          </a:graphicData>
        </a:graphic>
      </p:graphicFrame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EEB3C606-5997-47D8-86B6-B92900CC8BC1}"/>
              </a:ext>
            </a:extLst>
          </p:cNvPr>
          <p:cNvSpPr txBox="1">
            <a:spLocks/>
          </p:cNvSpPr>
          <p:nvPr/>
        </p:nvSpPr>
        <p:spPr>
          <a:xfrm>
            <a:off x="8512675" y="2076193"/>
            <a:ext cx="2514600" cy="47619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5 </a:t>
            </a:r>
          </a:p>
        </p:txBody>
      </p:sp>
      <p:graphicFrame>
        <p:nvGraphicFramePr>
          <p:cNvPr id="30" name="Table 22">
            <a:extLst>
              <a:ext uri="{FF2B5EF4-FFF2-40B4-BE49-F238E27FC236}">
                <a16:creationId xmlns:a16="http://schemas.microsoft.com/office/drawing/2014/main" id="{BDD2B708-C1E2-4B73-95A1-99BD835FBE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2512217"/>
              </p:ext>
            </p:extLst>
          </p:nvPr>
        </p:nvGraphicFramePr>
        <p:xfrm>
          <a:off x="8512673" y="2552387"/>
          <a:ext cx="2514603" cy="1527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220714836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96533400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353426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8008895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5424352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987517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205289746"/>
                    </a:ext>
                  </a:extLst>
                </a:gridCol>
              </a:tblGrid>
              <a:tr h="206591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811863951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220494667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4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5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6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7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8</a:t>
                      </a: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645266632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11125" algn="l"/>
                        </a:tabLst>
                      </a:pPr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9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10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11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12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13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14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15</a:t>
                      </a: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149828766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16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17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18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19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20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21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22</a:t>
                      </a: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163343193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23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24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25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i="0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26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27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28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29</a:t>
                      </a: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546825674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30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31</a:t>
                      </a: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4006350415"/>
                  </a:ext>
                </a:extLst>
              </a:tr>
            </a:tbl>
          </a:graphicData>
        </a:graphic>
      </p:graphicFrame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DAC61E13-AE24-45A6-84D9-7A8CB0F1A2DA}"/>
              </a:ext>
            </a:extLst>
          </p:cNvPr>
          <p:cNvSpPr txBox="1">
            <a:spLocks/>
          </p:cNvSpPr>
          <p:nvPr/>
        </p:nvSpPr>
        <p:spPr>
          <a:xfrm>
            <a:off x="1164727" y="2077042"/>
            <a:ext cx="2514600" cy="47619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3 </a:t>
            </a:r>
          </a:p>
        </p:txBody>
      </p:sp>
      <p:graphicFrame>
        <p:nvGraphicFramePr>
          <p:cNvPr id="32" name="Table 22">
            <a:extLst>
              <a:ext uri="{FF2B5EF4-FFF2-40B4-BE49-F238E27FC236}">
                <a16:creationId xmlns:a16="http://schemas.microsoft.com/office/drawing/2014/main" id="{350DD0DB-61BC-4471-A0DD-33A91C2760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196197"/>
              </p:ext>
            </p:extLst>
          </p:nvPr>
        </p:nvGraphicFramePr>
        <p:xfrm>
          <a:off x="1164724" y="2590337"/>
          <a:ext cx="2514603" cy="1527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220714836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96533400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353426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8008895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5424352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987517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205289746"/>
                    </a:ext>
                  </a:extLst>
                </a:gridCol>
              </a:tblGrid>
              <a:tr h="206591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811863951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220494667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645266632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11125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19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149828766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163343193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29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30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  <a:latin typeface="KoPubWorldDotum Medium" panose="00000600000000000000" pitchFamily="2" charset="-127"/>
                          <a:ea typeface="KoPubWorldDotum Medium" panose="00000600000000000000" pitchFamily="2" charset="-127"/>
                          <a:cs typeface="KoPubWorldDotum Medium" panose="00000600000000000000" pitchFamily="2" charset="-127"/>
                        </a:rPr>
                        <a:t>31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546825674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KoPubWorldDotum Medium" panose="00000600000000000000" pitchFamily="2" charset="-127"/>
                        <a:ea typeface="KoPubWorldDotum Medium" panose="00000600000000000000" pitchFamily="2" charset="-127"/>
                        <a:cs typeface="KoPubWorldDotum Medium" panose="00000600000000000000" pitchFamily="2" charset="-127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4006350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182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3F93FA6-BB88-4E84-9B66-8BF89553A68F}"/>
              </a:ext>
            </a:extLst>
          </p:cNvPr>
          <p:cNvSpPr/>
          <p:nvPr/>
        </p:nvSpPr>
        <p:spPr>
          <a:xfrm>
            <a:off x="0" y="3101317"/>
            <a:ext cx="1219200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감사합니다</a:t>
            </a:r>
            <a:r>
              <a:rPr lang="en-US" altLang="ko-KR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.</a:t>
            </a:r>
            <a:endParaRPr lang="ko-KR" altLang="en-US" sz="32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9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327200" y="723595"/>
            <a:ext cx="15376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INDEX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4455" y="2718784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01</a:t>
            </a:r>
            <a:endParaRPr lang="ko-KR" altLang="en-US" sz="50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13954" y="2916198"/>
            <a:ext cx="2613246" cy="3144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3411" y="2916198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진행 사항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551361" y="2718784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accent6">
                    <a:lumMod val="50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02</a:t>
            </a:r>
            <a:endParaRPr lang="ko-KR" altLang="en-US" sz="5000" dirty="0">
              <a:solidFill>
                <a:schemeClr val="accent6">
                  <a:lumMod val="50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617682" y="2916198"/>
            <a:ext cx="2613246" cy="3144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853411" y="3317185"/>
            <a:ext cx="1710725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프로젝트 소개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Dotum Medium" panose="00000600000000000000" pitchFamily="2" charset="-127"/>
              <a:ea typeface="KoPubWorldDotum Medium" panose="00000600000000000000" pitchFamily="2" charset="-127"/>
              <a:cs typeface="KoPubWorldDotum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상품 인식 모델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Dotum Medium" panose="00000600000000000000" pitchFamily="2" charset="-127"/>
              <a:ea typeface="KoPubWorldDotum Medium" panose="00000600000000000000" pitchFamily="2" charset="-127"/>
              <a:cs typeface="KoPubWorldDotum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애플리케이션 클라이언트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Dotum Medium" panose="00000600000000000000" pitchFamily="2" charset="-127"/>
              <a:ea typeface="KoPubWorldDotum Medium" panose="00000600000000000000" pitchFamily="2" charset="-127"/>
              <a:cs typeface="KoPubWorldDotum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애플리케이션 서버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Dotum Medium" panose="00000600000000000000" pitchFamily="2" charset="-127"/>
              <a:ea typeface="KoPubWorldDotum Medium" panose="00000600000000000000" pitchFamily="2" charset="-127"/>
              <a:cs typeface="KoPubWorldDotum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C161F-544D-4920-A99A-9299E2752D33}"/>
              </a:ext>
            </a:extLst>
          </p:cNvPr>
          <p:cNvSpPr txBox="1"/>
          <p:nvPr/>
        </p:nvSpPr>
        <p:spPr>
          <a:xfrm>
            <a:off x="7757139" y="3313540"/>
            <a:ext cx="103746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프로젝트 일정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Dotum Medium" panose="00000600000000000000" pitchFamily="2" charset="-127"/>
              <a:ea typeface="KoPubWorldDotum Medium" panose="00000600000000000000" pitchFamily="2" charset="-127"/>
              <a:cs typeface="KoPubWorldDotum Medium" panose="000006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CA67DC3-4321-40C7-9604-D9DCB2DE8E12}"/>
              </a:ext>
            </a:extLst>
          </p:cNvPr>
          <p:cNvCxnSpPr/>
          <p:nvPr/>
        </p:nvCxnSpPr>
        <p:spPr>
          <a:xfrm>
            <a:off x="32828" y="2074144"/>
            <a:ext cx="1219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68DE3E-819E-4BA2-BC47-3D61FE0FE386}"/>
              </a:ext>
            </a:extLst>
          </p:cNvPr>
          <p:cNvSpPr txBox="1"/>
          <p:nvPr/>
        </p:nvSpPr>
        <p:spPr>
          <a:xfrm>
            <a:off x="7757139" y="2916198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계획</a:t>
            </a:r>
          </a:p>
        </p:txBody>
      </p:sp>
    </p:spTree>
    <p:extLst>
      <p:ext uri="{BB962C8B-B14F-4D97-AF65-F5344CB8AC3E}">
        <p14:creationId xmlns:p14="http://schemas.microsoft.com/office/powerpoint/2010/main" val="86380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10790"/>
            <a:ext cx="12192000" cy="1836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7709" y="3366463"/>
            <a:ext cx="483658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진행 사항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13701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55883" y="2668328"/>
            <a:ext cx="10802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COMPIN</a:t>
            </a:r>
            <a:endParaRPr lang="ko-KR" altLang="en-US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02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2F6-3BC0-4626-8F70-8B1741842DF7}"/>
              </a:ext>
            </a:extLst>
          </p:cNvPr>
          <p:cNvSpPr txBox="1"/>
          <p:nvPr/>
        </p:nvSpPr>
        <p:spPr>
          <a:xfrm>
            <a:off x="7155071" y="3262149"/>
            <a:ext cx="436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</a:t>
            </a:r>
            <a:r>
              <a:rPr lang="en-US" altLang="ko-KR" sz="2400" b="1" dirty="0">
                <a:solidFill>
                  <a:schemeClr val="accent6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‘</a:t>
            </a:r>
            <a:r>
              <a:rPr lang="ko-KR" altLang="en-US" sz="2400" b="1" dirty="0" err="1">
                <a:solidFill>
                  <a:schemeClr val="accent6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머지</a:t>
            </a:r>
            <a:r>
              <a:rPr lang="en-US" altLang="ko-KR" sz="2400" b="1" dirty="0">
                <a:solidFill>
                  <a:schemeClr val="accent6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?’</a:t>
            </a:r>
            <a:endParaRPr lang="ko-KR" altLang="en-US" sz="2400" b="1" dirty="0">
              <a:solidFill>
                <a:schemeClr val="accent6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개념</a:t>
            </a:r>
          </a:p>
        </p:txBody>
      </p:sp>
      <p:pic>
        <p:nvPicPr>
          <p:cNvPr id="9" name="그림 8" descr="테이블, 음식, 케이크, 남자이(가) 표시된 사진&#10;&#10;자동 생성된 설명">
            <a:extLst>
              <a:ext uri="{FF2B5EF4-FFF2-40B4-BE49-F238E27FC236}">
                <a16:creationId xmlns:a16="http://schemas.microsoft.com/office/drawing/2014/main" id="{844D041F-9B8B-48BF-838E-11F8EB157D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33316" r="44024" b="14035"/>
          <a:stretch/>
        </p:blipFill>
        <p:spPr>
          <a:xfrm>
            <a:off x="3216967" y="3485464"/>
            <a:ext cx="2092411" cy="1834543"/>
          </a:xfrm>
          <a:prstGeom prst="rect">
            <a:avLst/>
          </a:prstGeom>
        </p:spPr>
      </p:pic>
      <p:pic>
        <p:nvPicPr>
          <p:cNvPr id="14" name="그림 13" descr="사람, 실내, 남자, 음식이(가) 표시된 사진&#10;&#10;자동 생성된 설명">
            <a:extLst>
              <a:ext uri="{FF2B5EF4-FFF2-40B4-BE49-F238E27FC236}">
                <a16:creationId xmlns:a16="http://schemas.microsoft.com/office/drawing/2014/main" id="{162338E8-E10C-4AE9-9EEA-68060310CA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46"/>
          <a:stretch/>
        </p:blipFill>
        <p:spPr>
          <a:xfrm>
            <a:off x="2003234" y="1359388"/>
            <a:ext cx="2092411" cy="1827025"/>
          </a:xfrm>
          <a:prstGeom prst="rect">
            <a:avLst/>
          </a:prstGeom>
        </p:spPr>
      </p:pic>
      <p:pic>
        <p:nvPicPr>
          <p:cNvPr id="16" name="그림 15" descr="사람, 실내, 테이블, 와인이(가) 표시된 사진&#10;&#10;자동 생성된 설명">
            <a:extLst>
              <a:ext uri="{FF2B5EF4-FFF2-40B4-BE49-F238E27FC236}">
                <a16:creationId xmlns:a16="http://schemas.microsoft.com/office/drawing/2014/main" id="{8EB6F94C-F8F8-4F5F-85B1-6BD1791EC0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160"/>
          <a:stretch/>
        </p:blipFill>
        <p:spPr>
          <a:xfrm>
            <a:off x="791059" y="3492982"/>
            <a:ext cx="2092411" cy="18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6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6063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2F6-3BC0-4626-8F70-8B1741842DF7}"/>
              </a:ext>
            </a:extLst>
          </p:cNvPr>
          <p:cNvSpPr txBox="1"/>
          <p:nvPr/>
        </p:nvSpPr>
        <p:spPr>
          <a:xfrm>
            <a:off x="7035168" y="2786672"/>
            <a:ext cx="436577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모바일 기기로 촬영한 상품 인식</a:t>
            </a:r>
            <a:endParaRPr lang="en-US" altLang="ko-KR" sz="17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>
              <a:defRPr/>
            </a:pPr>
            <a:endParaRPr lang="en-US" altLang="ko-KR" sz="17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인식된 상품 정보와 사용자 후기를 보여주는 애플리케이션</a:t>
            </a:r>
            <a:endParaRPr lang="en-US" altLang="ko-KR" sz="17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sz="17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700" b="1" dirty="0">
                <a:solidFill>
                  <a:schemeClr val="accent6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상품 정보와 후기를 번역하여 보여주어 국내의 외국인들이 유용하게 사용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프로젝트 개념</a:t>
            </a:r>
          </a:p>
        </p:txBody>
      </p:sp>
      <p:pic>
        <p:nvPicPr>
          <p:cNvPr id="9" name="그림 8" descr="테이블, 음식, 케이크, 남자이(가) 표시된 사진&#10;&#10;자동 생성된 설명">
            <a:extLst>
              <a:ext uri="{FF2B5EF4-FFF2-40B4-BE49-F238E27FC236}">
                <a16:creationId xmlns:a16="http://schemas.microsoft.com/office/drawing/2014/main" id="{844D041F-9B8B-48BF-838E-11F8EB157D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33316" r="44024" b="14035"/>
          <a:stretch/>
        </p:blipFill>
        <p:spPr>
          <a:xfrm>
            <a:off x="3216967" y="3485464"/>
            <a:ext cx="2092411" cy="1834543"/>
          </a:xfrm>
          <a:prstGeom prst="rect">
            <a:avLst/>
          </a:prstGeom>
        </p:spPr>
      </p:pic>
      <p:pic>
        <p:nvPicPr>
          <p:cNvPr id="14" name="그림 13" descr="사람, 실내, 남자, 음식이(가) 표시된 사진&#10;&#10;자동 생성된 설명">
            <a:extLst>
              <a:ext uri="{FF2B5EF4-FFF2-40B4-BE49-F238E27FC236}">
                <a16:creationId xmlns:a16="http://schemas.microsoft.com/office/drawing/2014/main" id="{162338E8-E10C-4AE9-9EEA-68060310CA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46"/>
          <a:stretch/>
        </p:blipFill>
        <p:spPr>
          <a:xfrm>
            <a:off x="2003234" y="1359388"/>
            <a:ext cx="2092411" cy="1827025"/>
          </a:xfrm>
          <a:prstGeom prst="rect">
            <a:avLst/>
          </a:prstGeom>
        </p:spPr>
      </p:pic>
      <p:pic>
        <p:nvPicPr>
          <p:cNvPr id="16" name="그림 15" descr="사람, 실내, 테이블, 와인이(가) 표시된 사진&#10;&#10;자동 생성된 설명">
            <a:extLst>
              <a:ext uri="{FF2B5EF4-FFF2-40B4-BE49-F238E27FC236}">
                <a16:creationId xmlns:a16="http://schemas.microsoft.com/office/drawing/2014/main" id="{8EB6F94C-F8F8-4F5F-85B1-6BD1791EC0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160"/>
          <a:stretch/>
        </p:blipFill>
        <p:spPr>
          <a:xfrm>
            <a:off x="791059" y="3492982"/>
            <a:ext cx="2092411" cy="18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0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7AA35C6-D79D-4455-9580-53FC2B41C7AF}"/>
              </a:ext>
            </a:extLst>
          </p:cNvPr>
          <p:cNvSpPr/>
          <p:nvPr/>
        </p:nvSpPr>
        <p:spPr>
          <a:xfrm>
            <a:off x="9039699" y="2175523"/>
            <a:ext cx="2497248" cy="2656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76E1F4-3A6B-4661-838D-92C1582E26B3}"/>
              </a:ext>
            </a:extLst>
          </p:cNvPr>
          <p:cNvSpPr/>
          <p:nvPr/>
        </p:nvSpPr>
        <p:spPr>
          <a:xfrm>
            <a:off x="3980384" y="773159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664366-1AD9-4425-AFAE-FD42366EC4F3}"/>
              </a:ext>
            </a:extLst>
          </p:cNvPr>
          <p:cNvSpPr/>
          <p:nvPr/>
        </p:nvSpPr>
        <p:spPr>
          <a:xfrm>
            <a:off x="9696348" y="2406079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5BE88-6BFB-4D39-B544-0F1E60946CE2}"/>
              </a:ext>
            </a:extLst>
          </p:cNvPr>
          <p:cNvSpPr txBox="1"/>
          <p:nvPr/>
        </p:nvSpPr>
        <p:spPr>
          <a:xfrm>
            <a:off x="9835821" y="1806191"/>
            <a:ext cx="10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사용자</a:t>
            </a:r>
          </a:p>
        </p:txBody>
      </p:sp>
      <p:sp>
        <p:nvSpPr>
          <p:cNvPr id="4" name="순서도: 자기 디스크 3">
            <a:extLst>
              <a:ext uri="{FF2B5EF4-FFF2-40B4-BE49-F238E27FC236}">
                <a16:creationId xmlns:a16="http://schemas.microsoft.com/office/drawing/2014/main" id="{2B7938DF-4806-433A-83D9-C56D54ED332B}"/>
              </a:ext>
            </a:extLst>
          </p:cNvPr>
          <p:cNvSpPr/>
          <p:nvPr/>
        </p:nvSpPr>
        <p:spPr>
          <a:xfrm>
            <a:off x="4464647" y="1124756"/>
            <a:ext cx="849603" cy="85773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E88106A-0290-4B08-A4E8-413DAE903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949" y="2518605"/>
            <a:ext cx="373893" cy="742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86EA1-CA16-4DB3-B53E-AD7C405EA5AB}"/>
              </a:ext>
            </a:extLst>
          </p:cNvPr>
          <p:cNvSpPr txBox="1"/>
          <p:nvPr/>
        </p:nvSpPr>
        <p:spPr>
          <a:xfrm>
            <a:off x="4464647" y="2000101"/>
            <a:ext cx="84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DB</a:t>
            </a:r>
            <a:endParaRPr lang="ko-KR" altLang="en-US" dirty="0">
              <a:latin typeface="KoPubWorldDotum Medium" panose="00000600000000000000" pitchFamily="2" charset="-127"/>
              <a:ea typeface="KoPubWorldDotum Medium" panose="00000600000000000000" pitchFamily="2" charset="-127"/>
              <a:cs typeface="KoPubWorldDotum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10E11-DAEF-4F0D-B900-68EE6981AAE3}"/>
              </a:ext>
            </a:extLst>
          </p:cNvPr>
          <p:cNvSpPr txBox="1"/>
          <p:nvPr/>
        </p:nvSpPr>
        <p:spPr>
          <a:xfrm>
            <a:off x="4302748" y="295776"/>
            <a:ext cx="117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CDCB87-66A7-4E89-B4C3-8895EF61099C}"/>
              </a:ext>
            </a:extLst>
          </p:cNvPr>
          <p:cNvSpPr/>
          <p:nvPr/>
        </p:nvSpPr>
        <p:spPr>
          <a:xfrm>
            <a:off x="9335394" y="3558153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FAA6399-1A71-420A-94AD-2B5671C94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036" y="3670679"/>
            <a:ext cx="373893" cy="74235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E65521E-B82A-463F-940F-BA56009A8577}"/>
              </a:ext>
            </a:extLst>
          </p:cNvPr>
          <p:cNvSpPr/>
          <p:nvPr/>
        </p:nvSpPr>
        <p:spPr>
          <a:xfrm>
            <a:off x="10054807" y="3558153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EF7C4F5-2C28-47AD-A13E-653BC12B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49" y="3670679"/>
            <a:ext cx="373893" cy="742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A238C-4532-489B-9585-526D9C540A59}"/>
              </a:ext>
            </a:extLst>
          </p:cNvPr>
          <p:cNvSpPr txBox="1"/>
          <p:nvPr/>
        </p:nvSpPr>
        <p:spPr>
          <a:xfrm>
            <a:off x="10774220" y="3876861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···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E87C45-854C-49A6-9773-CF3B57B7B0DD}"/>
              </a:ext>
            </a:extLst>
          </p:cNvPr>
          <p:cNvSpPr txBox="1"/>
          <p:nvPr/>
        </p:nvSpPr>
        <p:spPr>
          <a:xfrm>
            <a:off x="784105" y="6144898"/>
            <a:ext cx="161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</a:t>
            </a:r>
          </a:p>
          <a:p>
            <a:pPr algn="ctr"/>
            <a:r>
              <a:rPr lang="ko-KR" altLang="en-US" sz="14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객체 인식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60D03A-9F31-424C-B101-75B91AEFA625}"/>
              </a:ext>
            </a:extLst>
          </p:cNvPr>
          <p:cNvSpPr txBox="1"/>
          <p:nvPr/>
        </p:nvSpPr>
        <p:spPr>
          <a:xfrm>
            <a:off x="5290598" y="2707325"/>
            <a:ext cx="181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후기 작성 </a:t>
            </a:r>
            <a:r>
              <a:rPr lang="en-US" altLang="ko-KR" sz="105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/ </a:t>
            </a:r>
            <a:r>
              <a:rPr lang="ko-KR" altLang="en-US" sz="105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조회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76F6BE-A54B-49A8-A63D-B0F9C2F5227D}"/>
              </a:ext>
            </a:extLst>
          </p:cNvPr>
          <p:cNvSpPr txBox="1"/>
          <p:nvPr/>
        </p:nvSpPr>
        <p:spPr>
          <a:xfrm>
            <a:off x="3955676" y="6089018"/>
            <a:ext cx="181952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</a:t>
            </a:r>
            <a:r>
              <a:rPr lang="ko-KR" altLang="en-US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en-US" altLang="ko-KR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Lite</a:t>
            </a:r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A2FBF7-FB02-4D31-82D2-EB4850BB4C16}"/>
              </a:ext>
            </a:extLst>
          </p:cNvPr>
          <p:cNvSpPr txBox="1"/>
          <p:nvPr/>
        </p:nvSpPr>
        <p:spPr>
          <a:xfrm>
            <a:off x="6056494" y="559670"/>
            <a:ext cx="1357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Google Cloud Translation</a:t>
            </a:r>
            <a:endParaRPr lang="ko-KR" altLang="en-US" sz="1400" b="1" dirty="0">
              <a:latin typeface="KoPubWorldDotum Medium" panose="00000600000000000000" pitchFamily="2" charset="-127"/>
              <a:ea typeface="KoPubWorldDotum Medium" panose="00000600000000000000" pitchFamily="2" charset="-127"/>
              <a:cs typeface="KoPubWorldDotum Medium" panose="00000600000000000000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EF8A730-5550-4CD5-A946-CBA1C4A1A570}"/>
              </a:ext>
            </a:extLst>
          </p:cNvPr>
          <p:cNvSpPr/>
          <p:nvPr/>
        </p:nvSpPr>
        <p:spPr>
          <a:xfrm>
            <a:off x="6200361" y="1112712"/>
            <a:ext cx="1069724" cy="107218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B6D53F-20F6-41D6-AFD4-3B4ABC29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42" y="1344913"/>
            <a:ext cx="577961" cy="5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1DB4641-2B90-43D6-B07A-CE784AF86CCD}"/>
              </a:ext>
            </a:extLst>
          </p:cNvPr>
          <p:cNvSpPr/>
          <p:nvPr/>
        </p:nvSpPr>
        <p:spPr>
          <a:xfrm>
            <a:off x="680871" y="4377085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6A3400-D054-42D1-866F-C6C900D83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5" y="4928468"/>
            <a:ext cx="1632335" cy="547817"/>
          </a:xfrm>
          <a:prstGeom prst="rect">
            <a:avLst/>
          </a:prstGeom>
        </p:spPr>
      </p:pic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2F10413-FC8F-4EFF-89E9-746B5B797AC0}"/>
              </a:ext>
            </a:extLst>
          </p:cNvPr>
          <p:cNvSpPr/>
          <p:nvPr/>
        </p:nvSpPr>
        <p:spPr>
          <a:xfrm>
            <a:off x="3955675" y="4377085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0" name="그림 1039">
            <a:extLst>
              <a:ext uri="{FF2B5EF4-FFF2-40B4-BE49-F238E27FC236}">
                <a16:creationId xmlns:a16="http://schemas.microsoft.com/office/drawing/2014/main" id="{6BD36A9D-DBBC-45DF-8EB1-3908684CC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95" y="4706095"/>
            <a:ext cx="1766636" cy="993733"/>
          </a:xfrm>
          <a:prstGeom prst="rect">
            <a:avLst/>
          </a:prstGeom>
        </p:spPr>
      </p:pic>
      <p:cxnSp>
        <p:nvCxnSpPr>
          <p:cNvPr id="1042" name="연결선: 꺾임 1041">
            <a:extLst>
              <a:ext uri="{FF2B5EF4-FFF2-40B4-BE49-F238E27FC236}">
                <a16:creationId xmlns:a16="http://schemas.microsoft.com/office/drawing/2014/main" id="{E2D2B3E0-D720-484F-A73F-AFA3EBE3E7C9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4890147" y="2521272"/>
            <a:ext cx="4137848" cy="447663"/>
          </a:xfrm>
          <a:prstGeom prst="bentConnector2">
            <a:avLst/>
          </a:prstGeom>
          <a:ln>
            <a:solidFill>
              <a:srgbClr val="152B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DFC81DB-C1E5-46AB-A724-05912F2CB4D4}"/>
              </a:ext>
            </a:extLst>
          </p:cNvPr>
          <p:cNvSpPr/>
          <p:nvPr/>
        </p:nvSpPr>
        <p:spPr>
          <a:xfrm>
            <a:off x="680871" y="773159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1672FF-A9E8-4CB5-B6E3-814F2EF52987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>
            <a:off x="2500396" y="1647215"/>
            <a:ext cx="1479988" cy="0"/>
          </a:xfrm>
          <a:prstGeom prst="straightConnector1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EBDE107-38E0-4051-BFE4-5029B4D8C0B2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2500396" y="5251141"/>
            <a:ext cx="1455279" cy="0"/>
          </a:xfrm>
          <a:prstGeom prst="straightConnector1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연결선: 꺾임 1060">
            <a:extLst>
              <a:ext uri="{FF2B5EF4-FFF2-40B4-BE49-F238E27FC236}">
                <a16:creationId xmlns:a16="http://schemas.microsoft.com/office/drawing/2014/main" id="{736F23A0-397F-47D3-BC54-65A5B4BA62E6}"/>
              </a:ext>
            </a:extLst>
          </p:cNvPr>
          <p:cNvCxnSpPr>
            <a:cxnSpLocks/>
            <a:stCxn id="83" idx="3"/>
            <a:endCxn id="37" idx="2"/>
          </p:cNvCxnSpPr>
          <p:nvPr/>
        </p:nvCxnSpPr>
        <p:spPr>
          <a:xfrm flipV="1">
            <a:off x="5775200" y="4831723"/>
            <a:ext cx="4513123" cy="419418"/>
          </a:xfrm>
          <a:prstGeom prst="bentConnector2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Picture 6" descr="Android logo and symbol, meaning, history, PNG">
            <a:extLst>
              <a:ext uri="{FF2B5EF4-FFF2-40B4-BE49-F238E27FC236}">
                <a16:creationId xmlns:a16="http://schemas.microsoft.com/office/drawing/2014/main" id="{B3CB4637-8741-459A-BE92-917F1A65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907" y="2651483"/>
            <a:ext cx="760576" cy="4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61A3576-7FD6-42F4-80D0-A1E6184A55C1}"/>
              </a:ext>
            </a:extLst>
          </p:cNvPr>
          <p:cNvSpPr txBox="1"/>
          <p:nvPr/>
        </p:nvSpPr>
        <p:spPr>
          <a:xfrm>
            <a:off x="6096000" y="4919574"/>
            <a:ext cx="364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상품 분류별로 학습시킨 </a:t>
            </a:r>
            <a:r>
              <a:rPr lang="en-US" altLang="ko-KR" sz="14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TensorFlow </a:t>
            </a:r>
            <a:r>
              <a:rPr lang="ko-KR" altLang="en-US" sz="14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모델을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2256A10-73FD-4E34-A6FB-9458A1C4D4AE}"/>
              </a:ext>
            </a:extLst>
          </p:cNvPr>
          <p:cNvSpPr txBox="1"/>
          <p:nvPr/>
        </p:nvSpPr>
        <p:spPr>
          <a:xfrm>
            <a:off x="5892030" y="5309627"/>
            <a:ext cx="405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TensorFlow</a:t>
            </a:r>
            <a:r>
              <a:rPr lang="ko-KR" altLang="en-US" sz="14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 </a:t>
            </a:r>
            <a:r>
              <a:rPr lang="en-US" altLang="ko-KR" sz="14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Lite</a:t>
            </a:r>
            <a:r>
              <a:rPr lang="ko-KR" altLang="en-US" sz="14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로 애플리케이션에 탑재</a:t>
            </a:r>
          </a:p>
        </p:txBody>
      </p:sp>
      <p:pic>
        <p:nvPicPr>
          <p:cNvPr id="1068" name="Picture 12" descr="식약처·지자체, 의약품 등 표시·광고 집중점검...비타민·보툴리눔제제·기피제 등 - 녹색경제신문">
            <a:extLst>
              <a:ext uri="{FF2B5EF4-FFF2-40B4-BE49-F238E27FC236}">
                <a16:creationId xmlns:a16="http://schemas.microsoft.com/office/drawing/2014/main" id="{841FF9C4-6B1D-4C41-B4FE-FDA91001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6" y="1156653"/>
            <a:ext cx="1524573" cy="10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19F1182C-1EAA-4C64-B00C-EDEEDFE1840C}"/>
              </a:ext>
            </a:extLst>
          </p:cNvPr>
          <p:cNvSpPr txBox="1"/>
          <p:nvPr/>
        </p:nvSpPr>
        <p:spPr>
          <a:xfrm>
            <a:off x="792753" y="209279"/>
            <a:ext cx="1595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식품의약품안전처 </a:t>
            </a:r>
            <a:endParaRPr lang="en-US" altLang="ko-KR" sz="1400" b="1" dirty="0">
              <a:latin typeface="KoPubWorldDotum Medium" panose="00000600000000000000" pitchFamily="2" charset="-127"/>
              <a:ea typeface="KoPubWorldDotum Medium" panose="00000600000000000000" pitchFamily="2" charset="-127"/>
              <a:cs typeface="KoPubWorldDotum Medium" panose="00000600000000000000" pitchFamily="2" charset="-127"/>
            </a:endParaRPr>
          </a:p>
          <a:p>
            <a:pPr algn="ctr"/>
            <a:r>
              <a:rPr lang="ko-KR" altLang="en-US" sz="16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식품영양성분 </a:t>
            </a:r>
            <a:r>
              <a:rPr lang="en-US" altLang="ko-KR" sz="160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DB</a:t>
            </a:r>
            <a:endParaRPr lang="ko-KR" altLang="en-US" sz="1600" b="1" dirty="0">
              <a:latin typeface="KoPubWorldDotum Medium" panose="00000600000000000000" pitchFamily="2" charset="-127"/>
              <a:ea typeface="KoPubWorldDotum Medium" panose="00000600000000000000" pitchFamily="2" charset="-127"/>
              <a:cs typeface="KoPubWorldDotum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1AF4FB-C1B7-4A2C-99B9-F58590BEFBCB}"/>
              </a:ext>
            </a:extLst>
          </p:cNvPr>
          <p:cNvSpPr/>
          <p:nvPr/>
        </p:nvSpPr>
        <p:spPr>
          <a:xfrm>
            <a:off x="8592095" y="416100"/>
            <a:ext cx="3165493" cy="6943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6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아키텍처 구성도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609C88C-D4CC-449D-A978-603B2907B7A8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>
            <a:off x="5799909" y="1647215"/>
            <a:ext cx="400452" cy="1590"/>
          </a:xfrm>
          <a:prstGeom prst="straightConnector1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7A57612C-596D-4B9D-8D10-C33C142CA4B4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7270085" y="1648805"/>
            <a:ext cx="1757910" cy="1135423"/>
          </a:xfrm>
          <a:prstGeom prst="bentConnector3">
            <a:avLst>
              <a:gd name="adj1" fmla="val 9687"/>
            </a:avLst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8983D59-6548-4CA8-8AA0-B1488E327580}"/>
              </a:ext>
            </a:extLst>
          </p:cNvPr>
          <p:cNvSpPr txBox="1"/>
          <p:nvPr/>
        </p:nvSpPr>
        <p:spPr>
          <a:xfrm>
            <a:off x="7356005" y="2496593"/>
            <a:ext cx="181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oPubWorldDotum Medium" panose="00000600000000000000" pitchFamily="2" charset="-127"/>
                <a:ea typeface="KoPubWorldDotum Medium" panose="00000600000000000000" pitchFamily="2" charset="-127"/>
                <a:cs typeface="KoPubWorldDotum Medium" panose="00000600000000000000" pitchFamily="2" charset="-127"/>
              </a:rPr>
              <a:t>상품 정보 조회</a:t>
            </a:r>
          </a:p>
        </p:txBody>
      </p:sp>
    </p:spTree>
    <p:extLst>
      <p:ext uri="{BB962C8B-B14F-4D97-AF65-F5344CB8AC3E}">
        <p14:creationId xmlns:p14="http://schemas.microsoft.com/office/powerpoint/2010/main" val="322520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4526585" y="1295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역할 분담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2140070" y="3243943"/>
            <a:ext cx="7911861" cy="16312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: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박종혁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백엔드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–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서버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DB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구축 및 애플리케이션과 연동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: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김대성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</a:t>
            </a: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프론트엔드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– Android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애플리케이션 개발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: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박종혁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김대성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43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</a:t>
            </a:r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79823" y="2573157"/>
            <a:ext cx="4516270" cy="193899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TensorFlow Object Detection API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를 통해 모델 학습 및 테스트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유탕면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인식 모델 제작 </a:t>
            </a:r>
            <a:r>
              <a:rPr lang="en-US" altLang="ko-KR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80% </a:t>
            </a: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완료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효율적인 모델 학습 과정 찾아가는 중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082B75-83FF-495D-ABE9-BDB86A1D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15" y="1997141"/>
            <a:ext cx="5588294" cy="30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32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6920519" y="2757823"/>
            <a:ext cx="4834878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기본적인 분류는 가능하지만 아직 부족</a:t>
            </a: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세부적인 부분에서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정확도 개선 필요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  <a:p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	</a:t>
            </a:r>
          </a:p>
          <a:p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-&gt;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 해결 방안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: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분류를 통해 더 나은 품질의 데이터셋 사용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8E7D2E-8DA4-498B-B0B1-C1A791473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6" y="2431346"/>
            <a:ext cx="3905451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1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549B326AB88E45897709B2C053AFA1" ma:contentTypeVersion="10" ma:contentTypeDescription="새 문서를 만듭니다." ma:contentTypeScope="" ma:versionID="1cc0cd70f56af06241a87b39d89f7616">
  <xsd:schema xmlns:xsd="http://www.w3.org/2001/XMLSchema" xmlns:xs="http://www.w3.org/2001/XMLSchema" xmlns:p="http://schemas.microsoft.com/office/2006/metadata/properties" xmlns:ns3="1de17ace-59db-4142-a632-bc5123fcfecb" targetNamespace="http://schemas.microsoft.com/office/2006/metadata/properties" ma:root="true" ma:fieldsID="23ec3e29188510d2c6b1706f615b65ed" ns3:_="">
    <xsd:import namespace="1de17ace-59db-4142-a632-bc5123fcfe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17ace-59db-4142-a632-bc5123fc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955C7F-D542-4A02-A741-5B2EFCE848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9D413B4-AC1D-4A8E-AFF4-80FCA98BE7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E2B808-594B-4422-AE31-FBC228D88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17ace-59db-4142-a632-bc5123fcfe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551</Words>
  <Application>Microsoft Office PowerPoint</Application>
  <PresentationFormat>와이드스크린</PresentationFormat>
  <Paragraphs>234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KoPubWorldDotum Medium</vt:lpstr>
      <vt:lpstr>맑은 고딕</vt:lpstr>
      <vt:lpstr>나눔바른고딕</vt:lpstr>
      <vt:lpstr>KoPub돋움체 Bold</vt:lpstr>
      <vt:lpstr>KoPubWorldDotum Light</vt:lpstr>
      <vt:lpstr>KoPubWorldDotum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박종혁</dc:creator>
  <cp:lastModifiedBy>박종혁</cp:lastModifiedBy>
  <cp:revision>9</cp:revision>
  <dcterms:created xsi:type="dcterms:W3CDTF">2020-11-18T05:30:26Z</dcterms:created>
  <dcterms:modified xsi:type="dcterms:W3CDTF">2021-03-09T14:31:13Z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0x0101003D549B326AB88E45897709B2C053AFA1</vt:lpwstr>
  </property>
</Properties>
</file>